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9" r:id="rId5"/>
    <p:sldMasterId id="2147483719" r:id="rId6"/>
  </p:sldMasterIdLst>
  <p:notesMasterIdLst>
    <p:notesMasterId r:id="rId75"/>
  </p:notesMasterIdLst>
  <p:sldIdLst>
    <p:sldId id="2134803251" r:id="rId7"/>
    <p:sldId id="262" r:id="rId8"/>
    <p:sldId id="2134803143" r:id="rId9"/>
    <p:sldId id="13228" r:id="rId10"/>
    <p:sldId id="13145" r:id="rId11"/>
    <p:sldId id="13146" r:id="rId12"/>
    <p:sldId id="13144" r:id="rId13"/>
    <p:sldId id="13147" r:id="rId14"/>
    <p:sldId id="2134803250" r:id="rId15"/>
    <p:sldId id="13252" r:id="rId16"/>
    <p:sldId id="13148" r:id="rId17"/>
    <p:sldId id="13229" r:id="rId18"/>
    <p:sldId id="2134803147" r:id="rId19"/>
    <p:sldId id="2134803149" r:id="rId20"/>
    <p:sldId id="2134803148" r:id="rId21"/>
    <p:sldId id="2134803150" r:id="rId22"/>
    <p:sldId id="13231" r:id="rId23"/>
    <p:sldId id="2134803151" r:id="rId24"/>
    <p:sldId id="2134803171" r:id="rId25"/>
    <p:sldId id="2134803152" r:id="rId26"/>
    <p:sldId id="2134803163" r:id="rId27"/>
    <p:sldId id="2134803164" r:id="rId28"/>
    <p:sldId id="267" r:id="rId29"/>
    <p:sldId id="268" r:id="rId30"/>
    <p:sldId id="2134803170" r:id="rId31"/>
    <p:sldId id="2134803154" r:id="rId32"/>
    <p:sldId id="2134803155" r:id="rId33"/>
    <p:sldId id="2134803167" r:id="rId34"/>
    <p:sldId id="13232" r:id="rId35"/>
    <p:sldId id="2134803158" r:id="rId36"/>
    <p:sldId id="2134803161" r:id="rId37"/>
    <p:sldId id="2134803159" r:id="rId38"/>
    <p:sldId id="2134803160" r:id="rId39"/>
    <p:sldId id="2134803156" r:id="rId40"/>
    <p:sldId id="2134803162" r:id="rId41"/>
    <p:sldId id="2134803168" r:id="rId42"/>
    <p:sldId id="2134803232" r:id="rId43"/>
    <p:sldId id="2134803165" r:id="rId44"/>
    <p:sldId id="2134803169" r:id="rId45"/>
    <p:sldId id="2134803235" r:id="rId46"/>
    <p:sldId id="2134803236" r:id="rId47"/>
    <p:sldId id="13464" r:id="rId48"/>
    <p:sldId id="13123" r:id="rId49"/>
    <p:sldId id="13493" r:id="rId50"/>
    <p:sldId id="13481" r:id="rId51"/>
    <p:sldId id="13465" r:id="rId52"/>
    <p:sldId id="13466" r:id="rId53"/>
    <p:sldId id="13472" r:id="rId54"/>
    <p:sldId id="13474" r:id="rId55"/>
    <p:sldId id="13467" r:id="rId56"/>
    <p:sldId id="13475" r:id="rId57"/>
    <p:sldId id="13476" r:id="rId58"/>
    <p:sldId id="13470" r:id="rId59"/>
    <p:sldId id="13480" r:id="rId60"/>
    <p:sldId id="13471" r:id="rId61"/>
    <p:sldId id="13468" r:id="rId62"/>
    <p:sldId id="13477" r:id="rId63"/>
    <p:sldId id="13469" r:id="rId64"/>
    <p:sldId id="13478" r:id="rId65"/>
    <p:sldId id="13479" r:id="rId66"/>
    <p:sldId id="13473" r:id="rId67"/>
    <p:sldId id="13482" r:id="rId68"/>
    <p:sldId id="13483" r:id="rId69"/>
    <p:sldId id="13522" r:id="rId70"/>
    <p:sldId id="13186" r:id="rId71"/>
    <p:sldId id="13195" r:id="rId72"/>
    <p:sldId id="2134803237" r:id="rId73"/>
    <p:sldId id="213480323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D22795B-68FF-4B7B-AAB7-854615993F4D}">
          <p14:sldIdLst>
            <p14:sldId id="2134803251"/>
            <p14:sldId id="262"/>
          </p14:sldIdLst>
        </p14:section>
        <p14:section name="Terraform" id="{DB369D13-7997-444E-A7AC-460D264041DF}">
          <p14:sldIdLst>
            <p14:sldId id="2134803143"/>
            <p14:sldId id="13228"/>
            <p14:sldId id="13145"/>
            <p14:sldId id="13146"/>
            <p14:sldId id="13144"/>
            <p14:sldId id="13147"/>
            <p14:sldId id="2134803250"/>
            <p14:sldId id="13252"/>
            <p14:sldId id="13148"/>
            <p14:sldId id="13229"/>
            <p14:sldId id="2134803147"/>
            <p14:sldId id="2134803149"/>
            <p14:sldId id="2134803148"/>
            <p14:sldId id="2134803150"/>
            <p14:sldId id="13231"/>
            <p14:sldId id="2134803151"/>
            <p14:sldId id="2134803171"/>
            <p14:sldId id="2134803152"/>
            <p14:sldId id="2134803163"/>
            <p14:sldId id="2134803164"/>
            <p14:sldId id="267"/>
            <p14:sldId id="268"/>
            <p14:sldId id="2134803170"/>
            <p14:sldId id="2134803154"/>
            <p14:sldId id="2134803155"/>
            <p14:sldId id="2134803167"/>
            <p14:sldId id="13232"/>
            <p14:sldId id="2134803158"/>
            <p14:sldId id="2134803161"/>
            <p14:sldId id="2134803159"/>
            <p14:sldId id="2134803160"/>
            <p14:sldId id="2134803156"/>
            <p14:sldId id="2134803162"/>
            <p14:sldId id="2134803168"/>
            <p14:sldId id="2134803232"/>
            <p14:sldId id="2134803165"/>
            <p14:sldId id="2134803169"/>
          </p14:sldIdLst>
        </p14:section>
        <p14:section name="GitHub" id="{B85BC44E-6932-4E3B-A683-E833FBE115EE}">
          <p14:sldIdLst>
            <p14:sldId id="2134803235"/>
            <p14:sldId id="2134803236"/>
            <p14:sldId id="13464"/>
            <p14:sldId id="13123"/>
            <p14:sldId id="13493"/>
            <p14:sldId id="13481"/>
            <p14:sldId id="13465"/>
            <p14:sldId id="13466"/>
            <p14:sldId id="13472"/>
            <p14:sldId id="13474"/>
            <p14:sldId id="13467"/>
            <p14:sldId id="13475"/>
            <p14:sldId id="13476"/>
            <p14:sldId id="13470"/>
            <p14:sldId id="13480"/>
            <p14:sldId id="13471"/>
            <p14:sldId id="13468"/>
            <p14:sldId id="13477"/>
            <p14:sldId id="13469"/>
            <p14:sldId id="13478"/>
            <p14:sldId id="13479"/>
            <p14:sldId id="13473"/>
            <p14:sldId id="13482"/>
            <p14:sldId id="13483"/>
            <p14:sldId id="13522"/>
            <p14:sldId id="13186"/>
            <p14:sldId id="13195"/>
            <p14:sldId id="2134803237"/>
            <p14:sldId id="21348032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87322" autoAdjust="0"/>
  </p:normalViewPr>
  <p:slideViewPr>
    <p:cSldViewPr snapToGrid="0">
      <p:cViewPr varScale="1">
        <p:scale>
          <a:sx n="115" d="100"/>
          <a:sy n="115" d="100"/>
        </p:scale>
        <p:origin x="267"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DD4C7A-FE5B-4A0C-BD63-28F16C574DAB}"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B097D838-D596-46FE-A022-9F4DBB61AABA}">
      <dgm:prSet/>
      <dgm:spPr/>
      <dgm:t>
        <a:bodyPr/>
        <a:lstStyle/>
        <a:p>
          <a:r>
            <a:rPr lang="en-US" b="0" i="0"/>
            <a:t>resource – declares resources</a:t>
          </a:r>
          <a:endParaRPr lang="en-US"/>
        </a:p>
      </dgm:t>
    </dgm:pt>
    <dgm:pt modelId="{79E83F21-73FB-490C-A463-FDD3B9C983A6}" type="parTrans" cxnId="{95A547D4-B362-4856-9FCF-73481088F3AE}">
      <dgm:prSet/>
      <dgm:spPr/>
      <dgm:t>
        <a:bodyPr/>
        <a:lstStyle/>
        <a:p>
          <a:endParaRPr lang="en-US"/>
        </a:p>
      </dgm:t>
    </dgm:pt>
    <dgm:pt modelId="{4A0DCDAD-32B7-4C1A-9320-53A1371D32B0}" type="sibTrans" cxnId="{95A547D4-B362-4856-9FCF-73481088F3AE}">
      <dgm:prSet/>
      <dgm:spPr/>
      <dgm:t>
        <a:bodyPr/>
        <a:lstStyle/>
        <a:p>
          <a:endParaRPr lang="en-US"/>
        </a:p>
      </dgm:t>
    </dgm:pt>
    <dgm:pt modelId="{44494A24-8D44-4E5D-A413-C1E9668540B5}">
      <dgm:prSet/>
      <dgm:spPr/>
      <dgm:t>
        <a:bodyPr/>
        <a:lstStyle/>
        <a:p>
          <a:r>
            <a:rPr lang="en-US" b="0" i="0"/>
            <a:t>variable – defines variable input to Terraform</a:t>
          </a:r>
          <a:endParaRPr lang="en-US"/>
        </a:p>
      </dgm:t>
    </dgm:pt>
    <dgm:pt modelId="{7B88C953-952E-4F72-9ACF-5818FDD1ACD7}" type="parTrans" cxnId="{D0848287-1214-4842-9FBF-6EED51DF6880}">
      <dgm:prSet/>
      <dgm:spPr/>
      <dgm:t>
        <a:bodyPr/>
        <a:lstStyle/>
        <a:p>
          <a:endParaRPr lang="en-US"/>
        </a:p>
      </dgm:t>
    </dgm:pt>
    <dgm:pt modelId="{85575800-1837-4680-902A-8147143BAF53}" type="sibTrans" cxnId="{D0848287-1214-4842-9FBF-6EED51DF6880}">
      <dgm:prSet/>
      <dgm:spPr/>
      <dgm:t>
        <a:bodyPr/>
        <a:lstStyle/>
        <a:p>
          <a:endParaRPr lang="en-US"/>
        </a:p>
      </dgm:t>
    </dgm:pt>
    <dgm:pt modelId="{AAF132CB-152E-4908-944C-EE34AB994614}">
      <dgm:prSet/>
      <dgm:spPr/>
      <dgm:t>
        <a:bodyPr/>
        <a:lstStyle/>
        <a:p>
          <a:r>
            <a:rPr lang="en-US" b="0" i="0"/>
            <a:t>output – defines output from Terraform</a:t>
          </a:r>
          <a:endParaRPr lang="en-US"/>
        </a:p>
      </dgm:t>
    </dgm:pt>
    <dgm:pt modelId="{094CD7A4-9D84-4E9A-8EBD-C3CF78741D4D}" type="parTrans" cxnId="{D40E4329-9201-461C-8CE6-68109A847547}">
      <dgm:prSet/>
      <dgm:spPr/>
      <dgm:t>
        <a:bodyPr/>
        <a:lstStyle/>
        <a:p>
          <a:endParaRPr lang="en-US"/>
        </a:p>
      </dgm:t>
    </dgm:pt>
    <dgm:pt modelId="{D1F0E95F-2316-49D1-9A5D-12D2BD839418}" type="sibTrans" cxnId="{D40E4329-9201-461C-8CE6-68109A847547}">
      <dgm:prSet/>
      <dgm:spPr/>
      <dgm:t>
        <a:bodyPr/>
        <a:lstStyle/>
        <a:p>
          <a:endParaRPr lang="en-US"/>
        </a:p>
      </dgm:t>
    </dgm:pt>
    <dgm:pt modelId="{5E8EB7B3-0290-49CD-AC6D-D16B58E42236}">
      <dgm:prSet/>
      <dgm:spPr/>
      <dgm:t>
        <a:bodyPr/>
        <a:lstStyle/>
        <a:p>
          <a:r>
            <a:rPr lang="en-US" b="0" i="0"/>
            <a:t>data – retrieves data from API</a:t>
          </a:r>
          <a:endParaRPr lang="en-US"/>
        </a:p>
      </dgm:t>
    </dgm:pt>
    <dgm:pt modelId="{55198BE1-3D2C-46D0-B56C-AADDFAF2BD72}" type="parTrans" cxnId="{C21ED8FF-0538-4155-9D41-74972A69D103}">
      <dgm:prSet/>
      <dgm:spPr/>
      <dgm:t>
        <a:bodyPr/>
        <a:lstStyle/>
        <a:p>
          <a:endParaRPr lang="en-US"/>
        </a:p>
      </dgm:t>
    </dgm:pt>
    <dgm:pt modelId="{56803082-836D-42B9-B447-6B749A6FE96F}" type="sibTrans" cxnId="{C21ED8FF-0538-4155-9D41-74972A69D103}">
      <dgm:prSet/>
      <dgm:spPr/>
      <dgm:t>
        <a:bodyPr/>
        <a:lstStyle/>
        <a:p>
          <a:endParaRPr lang="en-US"/>
        </a:p>
      </dgm:t>
    </dgm:pt>
    <dgm:pt modelId="{6A495A77-1517-4B94-BD36-62A08F768764}">
      <dgm:prSet/>
      <dgm:spPr/>
      <dgm:t>
        <a:bodyPr/>
        <a:lstStyle/>
        <a:p>
          <a:r>
            <a:rPr lang="en-US" b="0" i="0"/>
            <a:t>terraform – defines Terraform configuration options</a:t>
          </a:r>
          <a:endParaRPr lang="en-US"/>
        </a:p>
      </dgm:t>
    </dgm:pt>
    <dgm:pt modelId="{197CD612-FE74-4FCB-8A16-338E49D46AA0}" type="parTrans" cxnId="{C38B07F3-FE7B-41C3-9DC9-1961D4E0A386}">
      <dgm:prSet/>
      <dgm:spPr/>
      <dgm:t>
        <a:bodyPr/>
        <a:lstStyle/>
        <a:p>
          <a:endParaRPr lang="en-US"/>
        </a:p>
      </dgm:t>
    </dgm:pt>
    <dgm:pt modelId="{CFD426E4-80FC-482A-AD85-B66B0BC07109}" type="sibTrans" cxnId="{C38B07F3-FE7B-41C3-9DC9-1961D4E0A386}">
      <dgm:prSet/>
      <dgm:spPr/>
      <dgm:t>
        <a:bodyPr/>
        <a:lstStyle/>
        <a:p>
          <a:endParaRPr lang="en-US"/>
        </a:p>
      </dgm:t>
    </dgm:pt>
    <dgm:pt modelId="{9E85CD94-0CAF-4F0E-B627-7896256517EE}">
      <dgm:prSet/>
      <dgm:spPr/>
      <dgm:t>
        <a:bodyPr/>
        <a:lstStyle/>
        <a:p>
          <a:r>
            <a:rPr lang="en-US" b="0" i="0"/>
            <a:t>provider – declare and configure provider</a:t>
          </a:r>
          <a:endParaRPr lang="en-US"/>
        </a:p>
      </dgm:t>
    </dgm:pt>
    <dgm:pt modelId="{1682ED9C-0CE9-40AF-B844-6496C65287E7}" type="parTrans" cxnId="{6A4FD699-A9A9-416B-8AB0-F76FA8BFC5AC}">
      <dgm:prSet/>
      <dgm:spPr/>
      <dgm:t>
        <a:bodyPr/>
        <a:lstStyle/>
        <a:p>
          <a:endParaRPr lang="en-US"/>
        </a:p>
      </dgm:t>
    </dgm:pt>
    <dgm:pt modelId="{ADDD82CA-7BEC-4B42-AE50-B0E8A6BF200D}" type="sibTrans" cxnId="{6A4FD699-A9A9-416B-8AB0-F76FA8BFC5AC}">
      <dgm:prSet/>
      <dgm:spPr/>
      <dgm:t>
        <a:bodyPr/>
        <a:lstStyle/>
        <a:p>
          <a:endParaRPr lang="en-US"/>
        </a:p>
      </dgm:t>
    </dgm:pt>
    <dgm:pt modelId="{955151D6-AABD-4D08-8615-8AE0325BC657}" type="pres">
      <dgm:prSet presAssocID="{76DD4C7A-FE5B-4A0C-BD63-28F16C574DAB}" presName="linear" presStyleCnt="0">
        <dgm:presLayoutVars>
          <dgm:animLvl val="lvl"/>
          <dgm:resizeHandles val="exact"/>
        </dgm:presLayoutVars>
      </dgm:prSet>
      <dgm:spPr/>
    </dgm:pt>
    <dgm:pt modelId="{64009170-A002-4059-AE06-9B87351CB486}" type="pres">
      <dgm:prSet presAssocID="{B097D838-D596-46FE-A022-9F4DBB61AABA}" presName="parentText" presStyleLbl="node1" presStyleIdx="0" presStyleCnt="6">
        <dgm:presLayoutVars>
          <dgm:chMax val="0"/>
          <dgm:bulletEnabled val="1"/>
        </dgm:presLayoutVars>
      </dgm:prSet>
      <dgm:spPr/>
    </dgm:pt>
    <dgm:pt modelId="{D7DAE09E-8DD2-4099-814A-D67C0342D8DD}" type="pres">
      <dgm:prSet presAssocID="{4A0DCDAD-32B7-4C1A-9320-53A1371D32B0}" presName="spacer" presStyleCnt="0"/>
      <dgm:spPr/>
    </dgm:pt>
    <dgm:pt modelId="{688AA83A-0A8A-4308-B05C-E80862B364E7}" type="pres">
      <dgm:prSet presAssocID="{44494A24-8D44-4E5D-A413-C1E9668540B5}" presName="parentText" presStyleLbl="node1" presStyleIdx="1" presStyleCnt="6">
        <dgm:presLayoutVars>
          <dgm:chMax val="0"/>
          <dgm:bulletEnabled val="1"/>
        </dgm:presLayoutVars>
      </dgm:prSet>
      <dgm:spPr/>
    </dgm:pt>
    <dgm:pt modelId="{B83CB0EE-5871-4A9B-9079-DD1A2D6284AE}" type="pres">
      <dgm:prSet presAssocID="{85575800-1837-4680-902A-8147143BAF53}" presName="spacer" presStyleCnt="0"/>
      <dgm:spPr/>
    </dgm:pt>
    <dgm:pt modelId="{692E00BB-FA61-406E-8AD2-439829BEC804}" type="pres">
      <dgm:prSet presAssocID="{AAF132CB-152E-4908-944C-EE34AB994614}" presName="parentText" presStyleLbl="node1" presStyleIdx="2" presStyleCnt="6">
        <dgm:presLayoutVars>
          <dgm:chMax val="0"/>
          <dgm:bulletEnabled val="1"/>
        </dgm:presLayoutVars>
      </dgm:prSet>
      <dgm:spPr/>
    </dgm:pt>
    <dgm:pt modelId="{845C4211-EA71-48C1-86E1-30428DD11E79}" type="pres">
      <dgm:prSet presAssocID="{D1F0E95F-2316-49D1-9A5D-12D2BD839418}" presName="spacer" presStyleCnt="0"/>
      <dgm:spPr/>
    </dgm:pt>
    <dgm:pt modelId="{CBEE32A2-13FE-45B8-994D-5F855B9323F5}" type="pres">
      <dgm:prSet presAssocID="{5E8EB7B3-0290-49CD-AC6D-D16B58E42236}" presName="parentText" presStyleLbl="node1" presStyleIdx="3" presStyleCnt="6">
        <dgm:presLayoutVars>
          <dgm:chMax val="0"/>
          <dgm:bulletEnabled val="1"/>
        </dgm:presLayoutVars>
      </dgm:prSet>
      <dgm:spPr/>
    </dgm:pt>
    <dgm:pt modelId="{E8F6213B-9980-4D86-874B-F56DCAD385DF}" type="pres">
      <dgm:prSet presAssocID="{56803082-836D-42B9-B447-6B749A6FE96F}" presName="spacer" presStyleCnt="0"/>
      <dgm:spPr/>
    </dgm:pt>
    <dgm:pt modelId="{051E6CF0-A3D9-4248-870C-2134F04B7DEF}" type="pres">
      <dgm:prSet presAssocID="{6A495A77-1517-4B94-BD36-62A08F768764}" presName="parentText" presStyleLbl="node1" presStyleIdx="4" presStyleCnt="6">
        <dgm:presLayoutVars>
          <dgm:chMax val="0"/>
          <dgm:bulletEnabled val="1"/>
        </dgm:presLayoutVars>
      </dgm:prSet>
      <dgm:spPr/>
    </dgm:pt>
    <dgm:pt modelId="{E9211C7A-0CE7-4695-8CB2-0FFE9DC84B40}" type="pres">
      <dgm:prSet presAssocID="{CFD426E4-80FC-482A-AD85-B66B0BC07109}" presName="spacer" presStyleCnt="0"/>
      <dgm:spPr/>
    </dgm:pt>
    <dgm:pt modelId="{F8549F98-F734-4579-90DB-351AB4653CE5}" type="pres">
      <dgm:prSet presAssocID="{9E85CD94-0CAF-4F0E-B627-7896256517EE}" presName="parentText" presStyleLbl="node1" presStyleIdx="5" presStyleCnt="6">
        <dgm:presLayoutVars>
          <dgm:chMax val="0"/>
          <dgm:bulletEnabled val="1"/>
        </dgm:presLayoutVars>
      </dgm:prSet>
      <dgm:spPr/>
    </dgm:pt>
  </dgm:ptLst>
  <dgm:cxnLst>
    <dgm:cxn modelId="{8CA8141D-8CD3-4CBE-994A-96B4E572C0C5}" type="presOf" srcId="{B097D838-D596-46FE-A022-9F4DBB61AABA}" destId="{64009170-A002-4059-AE06-9B87351CB486}" srcOrd="0" destOrd="0" presId="urn:microsoft.com/office/officeart/2005/8/layout/vList2"/>
    <dgm:cxn modelId="{D40E4329-9201-461C-8CE6-68109A847547}" srcId="{76DD4C7A-FE5B-4A0C-BD63-28F16C574DAB}" destId="{AAF132CB-152E-4908-944C-EE34AB994614}" srcOrd="2" destOrd="0" parTransId="{094CD7A4-9D84-4E9A-8EBD-C3CF78741D4D}" sibTransId="{D1F0E95F-2316-49D1-9A5D-12D2BD839418}"/>
    <dgm:cxn modelId="{0A158E2F-C952-4CC1-B016-EF5DE4D3E260}" type="presOf" srcId="{5E8EB7B3-0290-49CD-AC6D-D16B58E42236}" destId="{CBEE32A2-13FE-45B8-994D-5F855B9323F5}" srcOrd="0" destOrd="0" presId="urn:microsoft.com/office/officeart/2005/8/layout/vList2"/>
    <dgm:cxn modelId="{4918E861-128C-49E1-8243-DD7DB82091F6}" type="presOf" srcId="{6A495A77-1517-4B94-BD36-62A08F768764}" destId="{051E6CF0-A3D9-4248-870C-2134F04B7DEF}" srcOrd="0" destOrd="0" presId="urn:microsoft.com/office/officeart/2005/8/layout/vList2"/>
    <dgm:cxn modelId="{A6059156-91C9-441D-89ED-A6229E2081E4}" type="presOf" srcId="{AAF132CB-152E-4908-944C-EE34AB994614}" destId="{692E00BB-FA61-406E-8AD2-439829BEC804}" srcOrd="0" destOrd="0" presId="urn:microsoft.com/office/officeart/2005/8/layout/vList2"/>
    <dgm:cxn modelId="{D0848287-1214-4842-9FBF-6EED51DF6880}" srcId="{76DD4C7A-FE5B-4A0C-BD63-28F16C574DAB}" destId="{44494A24-8D44-4E5D-A413-C1E9668540B5}" srcOrd="1" destOrd="0" parTransId="{7B88C953-952E-4F72-9ACF-5818FDD1ACD7}" sibTransId="{85575800-1837-4680-902A-8147143BAF53}"/>
    <dgm:cxn modelId="{6A4FD699-A9A9-416B-8AB0-F76FA8BFC5AC}" srcId="{76DD4C7A-FE5B-4A0C-BD63-28F16C574DAB}" destId="{9E85CD94-0CAF-4F0E-B627-7896256517EE}" srcOrd="5" destOrd="0" parTransId="{1682ED9C-0CE9-40AF-B844-6496C65287E7}" sibTransId="{ADDD82CA-7BEC-4B42-AE50-B0E8A6BF200D}"/>
    <dgm:cxn modelId="{4D7D5AA4-6A2D-448A-AB01-AAE2BBEC248E}" type="presOf" srcId="{76DD4C7A-FE5B-4A0C-BD63-28F16C574DAB}" destId="{955151D6-AABD-4D08-8615-8AE0325BC657}" srcOrd="0" destOrd="0" presId="urn:microsoft.com/office/officeart/2005/8/layout/vList2"/>
    <dgm:cxn modelId="{FCEC49AF-B042-4DD9-BD55-AA2E3C6D13E4}" type="presOf" srcId="{44494A24-8D44-4E5D-A413-C1E9668540B5}" destId="{688AA83A-0A8A-4308-B05C-E80862B364E7}" srcOrd="0" destOrd="0" presId="urn:microsoft.com/office/officeart/2005/8/layout/vList2"/>
    <dgm:cxn modelId="{64EFF0CD-4BA3-4013-A1AD-35261FD556E8}" type="presOf" srcId="{9E85CD94-0CAF-4F0E-B627-7896256517EE}" destId="{F8549F98-F734-4579-90DB-351AB4653CE5}" srcOrd="0" destOrd="0" presId="urn:microsoft.com/office/officeart/2005/8/layout/vList2"/>
    <dgm:cxn modelId="{95A547D4-B362-4856-9FCF-73481088F3AE}" srcId="{76DD4C7A-FE5B-4A0C-BD63-28F16C574DAB}" destId="{B097D838-D596-46FE-A022-9F4DBB61AABA}" srcOrd="0" destOrd="0" parTransId="{79E83F21-73FB-490C-A463-FDD3B9C983A6}" sibTransId="{4A0DCDAD-32B7-4C1A-9320-53A1371D32B0}"/>
    <dgm:cxn modelId="{C38B07F3-FE7B-41C3-9DC9-1961D4E0A386}" srcId="{76DD4C7A-FE5B-4A0C-BD63-28F16C574DAB}" destId="{6A495A77-1517-4B94-BD36-62A08F768764}" srcOrd="4" destOrd="0" parTransId="{197CD612-FE74-4FCB-8A16-338E49D46AA0}" sibTransId="{CFD426E4-80FC-482A-AD85-B66B0BC07109}"/>
    <dgm:cxn modelId="{C21ED8FF-0538-4155-9D41-74972A69D103}" srcId="{76DD4C7A-FE5B-4A0C-BD63-28F16C574DAB}" destId="{5E8EB7B3-0290-49CD-AC6D-D16B58E42236}" srcOrd="3" destOrd="0" parTransId="{55198BE1-3D2C-46D0-B56C-AADDFAF2BD72}" sibTransId="{56803082-836D-42B9-B447-6B749A6FE96F}"/>
    <dgm:cxn modelId="{24562BAD-4D1E-4739-B40A-522A6DFB629C}" type="presParOf" srcId="{955151D6-AABD-4D08-8615-8AE0325BC657}" destId="{64009170-A002-4059-AE06-9B87351CB486}" srcOrd="0" destOrd="0" presId="urn:microsoft.com/office/officeart/2005/8/layout/vList2"/>
    <dgm:cxn modelId="{9BDB6D77-C213-4C53-BE85-E0129681794B}" type="presParOf" srcId="{955151D6-AABD-4D08-8615-8AE0325BC657}" destId="{D7DAE09E-8DD2-4099-814A-D67C0342D8DD}" srcOrd="1" destOrd="0" presId="urn:microsoft.com/office/officeart/2005/8/layout/vList2"/>
    <dgm:cxn modelId="{8CAFAAE8-1A94-4795-9576-FEA0E86024C1}" type="presParOf" srcId="{955151D6-AABD-4D08-8615-8AE0325BC657}" destId="{688AA83A-0A8A-4308-B05C-E80862B364E7}" srcOrd="2" destOrd="0" presId="urn:microsoft.com/office/officeart/2005/8/layout/vList2"/>
    <dgm:cxn modelId="{F8911A90-624C-4EF6-AA93-8C3911DF7A28}" type="presParOf" srcId="{955151D6-AABD-4D08-8615-8AE0325BC657}" destId="{B83CB0EE-5871-4A9B-9079-DD1A2D6284AE}" srcOrd="3" destOrd="0" presId="urn:microsoft.com/office/officeart/2005/8/layout/vList2"/>
    <dgm:cxn modelId="{DEEFD89D-4A41-4BAC-AE35-ECDC492F7C2F}" type="presParOf" srcId="{955151D6-AABD-4D08-8615-8AE0325BC657}" destId="{692E00BB-FA61-406E-8AD2-439829BEC804}" srcOrd="4" destOrd="0" presId="urn:microsoft.com/office/officeart/2005/8/layout/vList2"/>
    <dgm:cxn modelId="{0A30CE9E-3773-4014-99EA-1E5AD762032E}" type="presParOf" srcId="{955151D6-AABD-4D08-8615-8AE0325BC657}" destId="{845C4211-EA71-48C1-86E1-30428DD11E79}" srcOrd="5" destOrd="0" presId="urn:microsoft.com/office/officeart/2005/8/layout/vList2"/>
    <dgm:cxn modelId="{5F19DA8A-47D8-42B5-AC54-73FE3C107A1F}" type="presParOf" srcId="{955151D6-AABD-4D08-8615-8AE0325BC657}" destId="{CBEE32A2-13FE-45B8-994D-5F855B9323F5}" srcOrd="6" destOrd="0" presId="urn:microsoft.com/office/officeart/2005/8/layout/vList2"/>
    <dgm:cxn modelId="{7AA3702D-8E54-4FDB-838C-14025BCE922D}" type="presParOf" srcId="{955151D6-AABD-4D08-8615-8AE0325BC657}" destId="{E8F6213B-9980-4D86-874B-F56DCAD385DF}" srcOrd="7" destOrd="0" presId="urn:microsoft.com/office/officeart/2005/8/layout/vList2"/>
    <dgm:cxn modelId="{F46DFDA0-AB9F-4A0A-8C07-CE6A6EFD8EF4}" type="presParOf" srcId="{955151D6-AABD-4D08-8615-8AE0325BC657}" destId="{051E6CF0-A3D9-4248-870C-2134F04B7DEF}" srcOrd="8" destOrd="0" presId="urn:microsoft.com/office/officeart/2005/8/layout/vList2"/>
    <dgm:cxn modelId="{0EA6EDA5-D252-4421-A460-9D6A20273BC6}" type="presParOf" srcId="{955151D6-AABD-4D08-8615-8AE0325BC657}" destId="{E9211C7A-0CE7-4695-8CB2-0FFE9DC84B40}" srcOrd="9" destOrd="0" presId="urn:microsoft.com/office/officeart/2005/8/layout/vList2"/>
    <dgm:cxn modelId="{94CF62C9-F5C2-48A9-B9E3-1552A2734C75}" type="presParOf" srcId="{955151D6-AABD-4D08-8615-8AE0325BC657}" destId="{F8549F98-F734-4579-90DB-351AB4653CE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6824E-8CD1-44D5-ACC2-0D175D8098B8}" type="doc">
      <dgm:prSet loTypeId="urn:microsoft.com/office/officeart/2005/8/layout/orgChart1" loCatId="hierarchy" qsTypeId="urn:microsoft.com/office/officeart/2005/8/quickstyle/3d1" qsCatId="3D" csTypeId="urn:microsoft.com/office/officeart/2005/8/colors/colorful2" csCatId="colorful" phldr="1"/>
      <dgm:spPr/>
      <dgm:t>
        <a:bodyPr/>
        <a:lstStyle/>
        <a:p>
          <a:endParaRPr lang="en-US"/>
        </a:p>
      </dgm:t>
    </dgm:pt>
    <dgm:pt modelId="{79B8C6D4-0D23-4AEE-B7E5-4B940B6FD688}">
      <dgm:prSet phldrT="[Text]" custT="1"/>
      <dgm:spPr/>
      <dgm:t>
        <a:bodyPr/>
        <a:lstStyle/>
        <a:p>
          <a:r>
            <a:rPr lang="en-US" sz="2000"/>
            <a:t>Enterprise</a:t>
          </a:r>
        </a:p>
      </dgm:t>
    </dgm:pt>
    <dgm:pt modelId="{D954B4B0-0780-4260-A183-FB4B2AA3B689}" type="parTrans" cxnId="{E2D7D0C5-3430-4A11-90B9-A159E86710A1}">
      <dgm:prSet/>
      <dgm:spPr/>
      <dgm:t>
        <a:bodyPr/>
        <a:lstStyle/>
        <a:p>
          <a:endParaRPr lang="en-US" sz="1400"/>
        </a:p>
      </dgm:t>
    </dgm:pt>
    <dgm:pt modelId="{E7EAA854-3E37-4EDA-891C-DAB75FF5F5BB}" type="sibTrans" cxnId="{E2D7D0C5-3430-4A11-90B9-A159E86710A1}">
      <dgm:prSet/>
      <dgm:spPr/>
      <dgm:t>
        <a:bodyPr/>
        <a:lstStyle/>
        <a:p>
          <a:endParaRPr lang="en-US" sz="1400"/>
        </a:p>
      </dgm:t>
    </dgm:pt>
    <dgm:pt modelId="{5BAD88BB-BEF9-456B-B9DB-B32450780CCD}" type="asst">
      <dgm:prSet phldrT="[Text]" custT="1"/>
      <dgm:spPr/>
      <dgm:t>
        <a:bodyPr/>
        <a:lstStyle/>
        <a:p>
          <a:r>
            <a:rPr lang="en-US" sz="2000"/>
            <a:t>Organization 1</a:t>
          </a:r>
        </a:p>
      </dgm:t>
    </dgm:pt>
    <dgm:pt modelId="{02E9D942-B454-4AAA-94D8-F0E09D1AF78E}" type="parTrans" cxnId="{99A26AA3-EED1-4D05-9053-F30F6DF5C948}">
      <dgm:prSet/>
      <dgm:spPr/>
      <dgm:t>
        <a:bodyPr/>
        <a:lstStyle/>
        <a:p>
          <a:endParaRPr lang="en-US" sz="1400"/>
        </a:p>
      </dgm:t>
    </dgm:pt>
    <dgm:pt modelId="{54CFB1E3-52F6-4536-93CA-1C11A91914DF}" type="sibTrans" cxnId="{99A26AA3-EED1-4D05-9053-F30F6DF5C948}">
      <dgm:prSet/>
      <dgm:spPr/>
      <dgm:t>
        <a:bodyPr/>
        <a:lstStyle/>
        <a:p>
          <a:endParaRPr lang="en-US" sz="1400"/>
        </a:p>
      </dgm:t>
    </dgm:pt>
    <dgm:pt modelId="{F56098C4-ED06-4A94-B62F-42080EE7F807}">
      <dgm:prSet phldrT="[Text]" custT="1"/>
      <dgm:spPr/>
      <dgm:t>
        <a:bodyPr/>
        <a:lstStyle/>
        <a:p>
          <a:r>
            <a:rPr lang="en-US" sz="2000"/>
            <a:t>Organization 2</a:t>
          </a:r>
        </a:p>
      </dgm:t>
    </dgm:pt>
    <dgm:pt modelId="{1C5B1E4D-AA22-4A62-BAD9-6D7766C66D67}" type="parTrans" cxnId="{BEB29A30-BD1B-4B2F-B5C3-BA037A8652EC}">
      <dgm:prSet/>
      <dgm:spPr/>
      <dgm:t>
        <a:bodyPr/>
        <a:lstStyle/>
        <a:p>
          <a:endParaRPr lang="en-US" sz="1400"/>
        </a:p>
      </dgm:t>
    </dgm:pt>
    <dgm:pt modelId="{AB208FFF-6273-43DE-9A89-2DF32EB95020}" type="sibTrans" cxnId="{BEB29A30-BD1B-4B2F-B5C3-BA037A8652EC}">
      <dgm:prSet/>
      <dgm:spPr/>
      <dgm:t>
        <a:bodyPr/>
        <a:lstStyle/>
        <a:p>
          <a:endParaRPr lang="en-US" sz="1400"/>
        </a:p>
      </dgm:t>
    </dgm:pt>
    <dgm:pt modelId="{5827B042-4420-4E6F-AD33-FF3B51C39E92}">
      <dgm:prSet phldrT="[Text]" custT="1"/>
      <dgm:spPr/>
      <dgm:t>
        <a:bodyPr/>
        <a:lstStyle/>
        <a:p>
          <a:r>
            <a:rPr lang="en-US" sz="2000"/>
            <a:t>Organization 3</a:t>
          </a:r>
        </a:p>
      </dgm:t>
    </dgm:pt>
    <dgm:pt modelId="{68F35E90-E925-4F7D-B2EF-6B57BB6329C1}" type="parTrans" cxnId="{376373C9-91E7-432D-8EC8-A965A7C72AE0}">
      <dgm:prSet/>
      <dgm:spPr/>
      <dgm:t>
        <a:bodyPr/>
        <a:lstStyle/>
        <a:p>
          <a:endParaRPr lang="en-US" sz="1400"/>
        </a:p>
      </dgm:t>
    </dgm:pt>
    <dgm:pt modelId="{935AFE4A-4B36-4591-9276-1010697BFFEA}" type="sibTrans" cxnId="{376373C9-91E7-432D-8EC8-A965A7C72AE0}">
      <dgm:prSet/>
      <dgm:spPr/>
      <dgm:t>
        <a:bodyPr/>
        <a:lstStyle/>
        <a:p>
          <a:endParaRPr lang="en-US" sz="1400"/>
        </a:p>
      </dgm:t>
    </dgm:pt>
    <dgm:pt modelId="{EA307909-538B-4586-A97F-A42BC02EED19}" type="pres">
      <dgm:prSet presAssocID="{B126824E-8CD1-44D5-ACC2-0D175D8098B8}" presName="hierChild1" presStyleCnt="0">
        <dgm:presLayoutVars>
          <dgm:orgChart val="1"/>
          <dgm:chPref val="1"/>
          <dgm:dir val="rev"/>
          <dgm:animOne val="branch"/>
          <dgm:animLvl val="lvl"/>
          <dgm:resizeHandles/>
        </dgm:presLayoutVars>
      </dgm:prSet>
      <dgm:spPr/>
    </dgm:pt>
    <dgm:pt modelId="{175FA69A-A15B-47C6-9951-620AD85CAE3C}" type="pres">
      <dgm:prSet presAssocID="{79B8C6D4-0D23-4AEE-B7E5-4B940B6FD688}" presName="hierRoot1" presStyleCnt="0">
        <dgm:presLayoutVars>
          <dgm:hierBranch val="hang"/>
        </dgm:presLayoutVars>
      </dgm:prSet>
      <dgm:spPr/>
    </dgm:pt>
    <dgm:pt modelId="{BD625FBF-A609-4D5F-A7F7-9C447494771C}" type="pres">
      <dgm:prSet presAssocID="{79B8C6D4-0D23-4AEE-B7E5-4B940B6FD688}" presName="rootComposite1" presStyleCnt="0"/>
      <dgm:spPr/>
    </dgm:pt>
    <dgm:pt modelId="{C3E183A7-4BE7-4017-B08D-227C772D54C7}" type="pres">
      <dgm:prSet presAssocID="{79B8C6D4-0D23-4AEE-B7E5-4B940B6FD688}" presName="rootText1" presStyleLbl="node0" presStyleIdx="0" presStyleCnt="1" custLinFactX="-36808" custLinFactNeighborX="-100000" custLinFactNeighborY="8312">
        <dgm:presLayoutVars>
          <dgm:chPref val="3"/>
        </dgm:presLayoutVars>
      </dgm:prSet>
      <dgm:spPr/>
    </dgm:pt>
    <dgm:pt modelId="{D1B9F29D-6293-4250-84F0-9E9EB4FDE278}" type="pres">
      <dgm:prSet presAssocID="{79B8C6D4-0D23-4AEE-B7E5-4B940B6FD688}" presName="rootConnector1" presStyleLbl="node1" presStyleIdx="0" presStyleCnt="0"/>
      <dgm:spPr/>
    </dgm:pt>
    <dgm:pt modelId="{3813A590-1579-4A29-A5AF-A1E230D3B481}" type="pres">
      <dgm:prSet presAssocID="{79B8C6D4-0D23-4AEE-B7E5-4B940B6FD688}" presName="hierChild2" presStyleCnt="0"/>
      <dgm:spPr/>
    </dgm:pt>
    <dgm:pt modelId="{5F843BE4-DD1A-404B-9F89-D570A7FF4D5C}" type="pres">
      <dgm:prSet presAssocID="{1C5B1E4D-AA22-4A62-BAD9-6D7766C66D67}" presName="Name48" presStyleLbl="parChTrans1D2" presStyleIdx="0" presStyleCnt="3"/>
      <dgm:spPr/>
    </dgm:pt>
    <dgm:pt modelId="{B498172B-4C20-432F-9181-C3C7257B28A7}" type="pres">
      <dgm:prSet presAssocID="{F56098C4-ED06-4A94-B62F-42080EE7F807}" presName="hierRoot2" presStyleCnt="0">
        <dgm:presLayoutVars>
          <dgm:hierBranch val="init"/>
        </dgm:presLayoutVars>
      </dgm:prSet>
      <dgm:spPr/>
    </dgm:pt>
    <dgm:pt modelId="{65A3FB2A-6555-4C17-8C33-4D4D7379B649}" type="pres">
      <dgm:prSet presAssocID="{F56098C4-ED06-4A94-B62F-42080EE7F807}" presName="rootComposite" presStyleCnt="0"/>
      <dgm:spPr/>
    </dgm:pt>
    <dgm:pt modelId="{E3B58A96-09C4-4037-9B87-B83A923811C9}" type="pres">
      <dgm:prSet presAssocID="{F56098C4-ED06-4A94-B62F-42080EE7F807}" presName="rootText" presStyleLbl="node2" presStyleIdx="0" presStyleCnt="2" custScaleX="123554" custLinFactY="-7151" custLinFactNeighborX="-26857" custLinFactNeighborY="-100000">
        <dgm:presLayoutVars>
          <dgm:chPref val="3"/>
        </dgm:presLayoutVars>
      </dgm:prSet>
      <dgm:spPr/>
    </dgm:pt>
    <dgm:pt modelId="{9E10552B-3AE6-44D7-BAC8-80098B26DAA7}" type="pres">
      <dgm:prSet presAssocID="{F56098C4-ED06-4A94-B62F-42080EE7F807}" presName="rootConnector" presStyleLbl="node2" presStyleIdx="0" presStyleCnt="2"/>
      <dgm:spPr/>
    </dgm:pt>
    <dgm:pt modelId="{4A9645F8-994B-45B0-86CF-AE394026B75B}" type="pres">
      <dgm:prSet presAssocID="{F56098C4-ED06-4A94-B62F-42080EE7F807}" presName="hierChild4" presStyleCnt="0"/>
      <dgm:spPr/>
    </dgm:pt>
    <dgm:pt modelId="{79082489-99F4-4486-AE1F-37F894DD6043}" type="pres">
      <dgm:prSet presAssocID="{F56098C4-ED06-4A94-B62F-42080EE7F807}" presName="hierChild5" presStyleCnt="0"/>
      <dgm:spPr/>
    </dgm:pt>
    <dgm:pt modelId="{E7561C2A-3673-41BC-8223-2A2C50C49D2A}" type="pres">
      <dgm:prSet presAssocID="{68F35E90-E925-4F7D-B2EF-6B57BB6329C1}" presName="Name48" presStyleLbl="parChTrans1D2" presStyleIdx="1" presStyleCnt="3"/>
      <dgm:spPr/>
    </dgm:pt>
    <dgm:pt modelId="{CC6753F4-891B-4A96-B9E1-4F855695F5A3}" type="pres">
      <dgm:prSet presAssocID="{5827B042-4420-4E6F-AD33-FF3B51C39E92}" presName="hierRoot2" presStyleCnt="0">
        <dgm:presLayoutVars>
          <dgm:hierBranch val="init"/>
        </dgm:presLayoutVars>
      </dgm:prSet>
      <dgm:spPr/>
    </dgm:pt>
    <dgm:pt modelId="{BF3B7867-4332-4FE0-B644-B70DC2EE0BEE}" type="pres">
      <dgm:prSet presAssocID="{5827B042-4420-4E6F-AD33-FF3B51C39E92}" presName="rootComposite" presStyleCnt="0"/>
      <dgm:spPr/>
    </dgm:pt>
    <dgm:pt modelId="{D458AC05-463B-461E-BFBA-F67875B4D5A8}" type="pres">
      <dgm:prSet presAssocID="{5827B042-4420-4E6F-AD33-FF3B51C39E92}" presName="rootText" presStyleLbl="node2" presStyleIdx="1" presStyleCnt="2" custScaleX="123554" custLinFactX="17697" custLinFactNeighborX="100000" custLinFactNeighborY="-342">
        <dgm:presLayoutVars>
          <dgm:chPref val="3"/>
        </dgm:presLayoutVars>
      </dgm:prSet>
      <dgm:spPr/>
    </dgm:pt>
    <dgm:pt modelId="{14A76C9C-0F54-4914-9730-5634E796D7E2}" type="pres">
      <dgm:prSet presAssocID="{5827B042-4420-4E6F-AD33-FF3B51C39E92}" presName="rootConnector" presStyleLbl="node2" presStyleIdx="1" presStyleCnt="2"/>
      <dgm:spPr/>
    </dgm:pt>
    <dgm:pt modelId="{97EE7742-6401-4665-8D68-4AFC8BDBDDFC}" type="pres">
      <dgm:prSet presAssocID="{5827B042-4420-4E6F-AD33-FF3B51C39E92}" presName="hierChild4" presStyleCnt="0"/>
      <dgm:spPr/>
    </dgm:pt>
    <dgm:pt modelId="{D1AD63ED-07DC-40DF-9698-54324F1B3CCE}" type="pres">
      <dgm:prSet presAssocID="{5827B042-4420-4E6F-AD33-FF3B51C39E92}" presName="hierChild5" presStyleCnt="0"/>
      <dgm:spPr/>
    </dgm:pt>
    <dgm:pt modelId="{E3146D2C-4E36-4361-A9E1-2E59FA570252}" type="pres">
      <dgm:prSet presAssocID="{79B8C6D4-0D23-4AEE-B7E5-4B940B6FD688}" presName="hierChild3" presStyleCnt="0"/>
      <dgm:spPr/>
    </dgm:pt>
    <dgm:pt modelId="{B90A708A-C8AB-4396-8883-BBB4B88CA81E}" type="pres">
      <dgm:prSet presAssocID="{02E9D942-B454-4AAA-94D8-F0E09D1AF78E}" presName="Name111" presStyleLbl="parChTrans1D2" presStyleIdx="2" presStyleCnt="3"/>
      <dgm:spPr/>
    </dgm:pt>
    <dgm:pt modelId="{1E4E41A4-DCB7-43F5-AF55-60F59454CC30}" type="pres">
      <dgm:prSet presAssocID="{5BAD88BB-BEF9-456B-B9DB-B32450780CCD}" presName="hierRoot3" presStyleCnt="0">
        <dgm:presLayoutVars>
          <dgm:hierBranch/>
        </dgm:presLayoutVars>
      </dgm:prSet>
      <dgm:spPr/>
    </dgm:pt>
    <dgm:pt modelId="{4C0D9442-AF8F-4720-A02A-117BF03E34CB}" type="pres">
      <dgm:prSet presAssocID="{5BAD88BB-BEF9-456B-B9DB-B32450780CCD}" presName="rootComposite3" presStyleCnt="0"/>
      <dgm:spPr/>
    </dgm:pt>
    <dgm:pt modelId="{F0B3072C-4C56-404C-BF63-7EAC72AC4D01}" type="pres">
      <dgm:prSet presAssocID="{5BAD88BB-BEF9-456B-B9DB-B32450780CCD}" presName="rootText3" presStyleLbl="asst1" presStyleIdx="0" presStyleCnt="1" custScaleX="123554" custLinFactNeighborX="-26857" custLinFactNeighborY="-72165">
        <dgm:presLayoutVars>
          <dgm:chPref val="3"/>
        </dgm:presLayoutVars>
      </dgm:prSet>
      <dgm:spPr/>
    </dgm:pt>
    <dgm:pt modelId="{ACCDC158-9AD3-4850-BE3F-EF2D0AD03F6F}" type="pres">
      <dgm:prSet presAssocID="{5BAD88BB-BEF9-456B-B9DB-B32450780CCD}" presName="rootConnector3" presStyleLbl="asst1" presStyleIdx="0" presStyleCnt="1"/>
      <dgm:spPr/>
    </dgm:pt>
    <dgm:pt modelId="{BE628968-0219-4F35-8EBB-525DC234462C}" type="pres">
      <dgm:prSet presAssocID="{5BAD88BB-BEF9-456B-B9DB-B32450780CCD}" presName="hierChild6" presStyleCnt="0"/>
      <dgm:spPr/>
    </dgm:pt>
    <dgm:pt modelId="{BA948534-B663-441F-8658-5FFA211A140C}" type="pres">
      <dgm:prSet presAssocID="{5BAD88BB-BEF9-456B-B9DB-B32450780CCD}" presName="hierChild7" presStyleCnt="0"/>
      <dgm:spPr/>
    </dgm:pt>
  </dgm:ptLst>
  <dgm:cxnLst>
    <dgm:cxn modelId="{585EF902-3940-464A-B100-28B086CC9C01}" type="presOf" srcId="{5827B042-4420-4E6F-AD33-FF3B51C39E92}" destId="{14A76C9C-0F54-4914-9730-5634E796D7E2}" srcOrd="1" destOrd="0" presId="urn:microsoft.com/office/officeart/2005/8/layout/orgChart1"/>
    <dgm:cxn modelId="{5D51A91B-AAB8-4A3B-9CF1-20A03FB09B94}" type="presOf" srcId="{1C5B1E4D-AA22-4A62-BAD9-6D7766C66D67}" destId="{5F843BE4-DD1A-404B-9F89-D570A7FF4D5C}" srcOrd="0" destOrd="0" presId="urn:microsoft.com/office/officeart/2005/8/layout/orgChart1"/>
    <dgm:cxn modelId="{F58D2826-8755-408A-A5A8-EBEBC9516D53}" type="presOf" srcId="{5BAD88BB-BEF9-456B-B9DB-B32450780CCD}" destId="{F0B3072C-4C56-404C-BF63-7EAC72AC4D01}" srcOrd="0" destOrd="0" presId="urn:microsoft.com/office/officeart/2005/8/layout/orgChart1"/>
    <dgm:cxn modelId="{BEB29A30-BD1B-4B2F-B5C3-BA037A8652EC}" srcId="{79B8C6D4-0D23-4AEE-B7E5-4B940B6FD688}" destId="{F56098C4-ED06-4A94-B62F-42080EE7F807}" srcOrd="1" destOrd="0" parTransId="{1C5B1E4D-AA22-4A62-BAD9-6D7766C66D67}" sibTransId="{AB208FFF-6273-43DE-9A89-2DF32EB95020}"/>
    <dgm:cxn modelId="{36A9C230-DAB2-498D-A772-80F1249D7702}" type="presOf" srcId="{5BAD88BB-BEF9-456B-B9DB-B32450780CCD}" destId="{ACCDC158-9AD3-4850-BE3F-EF2D0AD03F6F}" srcOrd="1" destOrd="0" presId="urn:microsoft.com/office/officeart/2005/8/layout/orgChart1"/>
    <dgm:cxn modelId="{C7C91C35-D2A6-4925-A412-FEFA10DC4359}" type="presOf" srcId="{02E9D942-B454-4AAA-94D8-F0E09D1AF78E}" destId="{B90A708A-C8AB-4396-8883-BBB4B88CA81E}" srcOrd="0" destOrd="0" presId="urn:microsoft.com/office/officeart/2005/8/layout/orgChart1"/>
    <dgm:cxn modelId="{D9C8775D-7211-4084-88A7-590BA5186746}" type="presOf" srcId="{5827B042-4420-4E6F-AD33-FF3B51C39E92}" destId="{D458AC05-463B-461E-BFBA-F67875B4D5A8}" srcOrd="0" destOrd="0" presId="urn:microsoft.com/office/officeart/2005/8/layout/orgChart1"/>
    <dgm:cxn modelId="{0C053151-0CC4-4EAB-8594-01A9C37D900D}" type="presOf" srcId="{B126824E-8CD1-44D5-ACC2-0D175D8098B8}" destId="{EA307909-538B-4586-A97F-A42BC02EED19}" srcOrd="0" destOrd="0" presId="urn:microsoft.com/office/officeart/2005/8/layout/orgChart1"/>
    <dgm:cxn modelId="{CF75EB77-65C1-4855-B7DB-8D32A3A83851}" type="presOf" srcId="{79B8C6D4-0D23-4AEE-B7E5-4B940B6FD688}" destId="{C3E183A7-4BE7-4017-B08D-227C772D54C7}" srcOrd="0" destOrd="0" presId="urn:microsoft.com/office/officeart/2005/8/layout/orgChart1"/>
    <dgm:cxn modelId="{99A26AA3-EED1-4D05-9053-F30F6DF5C948}" srcId="{79B8C6D4-0D23-4AEE-B7E5-4B940B6FD688}" destId="{5BAD88BB-BEF9-456B-B9DB-B32450780CCD}" srcOrd="0" destOrd="0" parTransId="{02E9D942-B454-4AAA-94D8-F0E09D1AF78E}" sibTransId="{54CFB1E3-52F6-4536-93CA-1C11A91914DF}"/>
    <dgm:cxn modelId="{FACB7EBE-B638-47DE-8B14-06CCF06FADC6}" type="presOf" srcId="{F56098C4-ED06-4A94-B62F-42080EE7F807}" destId="{9E10552B-3AE6-44D7-BAC8-80098B26DAA7}" srcOrd="1" destOrd="0" presId="urn:microsoft.com/office/officeart/2005/8/layout/orgChart1"/>
    <dgm:cxn modelId="{5EA584C2-23E6-4878-A5D9-4836D4BE76CD}" type="presOf" srcId="{79B8C6D4-0D23-4AEE-B7E5-4B940B6FD688}" destId="{D1B9F29D-6293-4250-84F0-9E9EB4FDE278}" srcOrd="1" destOrd="0" presId="urn:microsoft.com/office/officeart/2005/8/layout/orgChart1"/>
    <dgm:cxn modelId="{E2D7D0C5-3430-4A11-90B9-A159E86710A1}" srcId="{B126824E-8CD1-44D5-ACC2-0D175D8098B8}" destId="{79B8C6D4-0D23-4AEE-B7E5-4B940B6FD688}" srcOrd="0" destOrd="0" parTransId="{D954B4B0-0780-4260-A183-FB4B2AA3B689}" sibTransId="{E7EAA854-3E37-4EDA-891C-DAB75FF5F5BB}"/>
    <dgm:cxn modelId="{376373C9-91E7-432D-8EC8-A965A7C72AE0}" srcId="{79B8C6D4-0D23-4AEE-B7E5-4B940B6FD688}" destId="{5827B042-4420-4E6F-AD33-FF3B51C39E92}" srcOrd="2" destOrd="0" parTransId="{68F35E90-E925-4F7D-B2EF-6B57BB6329C1}" sibTransId="{935AFE4A-4B36-4591-9276-1010697BFFEA}"/>
    <dgm:cxn modelId="{4D18A1EB-7A54-4CFE-ADC5-1A1A114444AE}" type="presOf" srcId="{F56098C4-ED06-4A94-B62F-42080EE7F807}" destId="{E3B58A96-09C4-4037-9B87-B83A923811C9}" srcOrd="0" destOrd="0" presId="urn:microsoft.com/office/officeart/2005/8/layout/orgChart1"/>
    <dgm:cxn modelId="{435E1AF8-FDA1-4F4C-83FA-5CAC2502CD8B}" type="presOf" srcId="{68F35E90-E925-4F7D-B2EF-6B57BB6329C1}" destId="{E7561C2A-3673-41BC-8223-2A2C50C49D2A}" srcOrd="0" destOrd="0" presId="urn:microsoft.com/office/officeart/2005/8/layout/orgChart1"/>
    <dgm:cxn modelId="{170FE3F8-77E8-417F-9176-078FE469D173}" type="presParOf" srcId="{EA307909-538B-4586-A97F-A42BC02EED19}" destId="{175FA69A-A15B-47C6-9951-620AD85CAE3C}" srcOrd="0" destOrd="0" presId="urn:microsoft.com/office/officeart/2005/8/layout/orgChart1"/>
    <dgm:cxn modelId="{371AA4BE-0C3D-40EF-8B77-F1355BBDB538}" type="presParOf" srcId="{175FA69A-A15B-47C6-9951-620AD85CAE3C}" destId="{BD625FBF-A609-4D5F-A7F7-9C447494771C}" srcOrd="0" destOrd="0" presId="urn:microsoft.com/office/officeart/2005/8/layout/orgChart1"/>
    <dgm:cxn modelId="{E4226F09-D6F1-4584-9AC2-5705435416CA}" type="presParOf" srcId="{BD625FBF-A609-4D5F-A7F7-9C447494771C}" destId="{C3E183A7-4BE7-4017-B08D-227C772D54C7}" srcOrd="0" destOrd="0" presId="urn:microsoft.com/office/officeart/2005/8/layout/orgChart1"/>
    <dgm:cxn modelId="{873A84CB-3B0C-4CFD-B600-1BD144EF0F14}" type="presParOf" srcId="{BD625FBF-A609-4D5F-A7F7-9C447494771C}" destId="{D1B9F29D-6293-4250-84F0-9E9EB4FDE278}" srcOrd="1" destOrd="0" presId="urn:microsoft.com/office/officeart/2005/8/layout/orgChart1"/>
    <dgm:cxn modelId="{4E95119C-AD23-4196-8190-2E044ACFC104}" type="presParOf" srcId="{175FA69A-A15B-47C6-9951-620AD85CAE3C}" destId="{3813A590-1579-4A29-A5AF-A1E230D3B481}" srcOrd="1" destOrd="0" presId="urn:microsoft.com/office/officeart/2005/8/layout/orgChart1"/>
    <dgm:cxn modelId="{8D24F594-8613-4EF7-9BC9-257F49A40183}" type="presParOf" srcId="{3813A590-1579-4A29-A5AF-A1E230D3B481}" destId="{5F843BE4-DD1A-404B-9F89-D570A7FF4D5C}" srcOrd="0" destOrd="0" presId="urn:microsoft.com/office/officeart/2005/8/layout/orgChart1"/>
    <dgm:cxn modelId="{B4ECD949-08FB-4D18-847E-007AE95C5267}" type="presParOf" srcId="{3813A590-1579-4A29-A5AF-A1E230D3B481}" destId="{B498172B-4C20-432F-9181-C3C7257B28A7}" srcOrd="1" destOrd="0" presId="urn:microsoft.com/office/officeart/2005/8/layout/orgChart1"/>
    <dgm:cxn modelId="{376C7012-18C3-4F5F-BCA0-418C05AF7C6E}" type="presParOf" srcId="{B498172B-4C20-432F-9181-C3C7257B28A7}" destId="{65A3FB2A-6555-4C17-8C33-4D4D7379B649}" srcOrd="0" destOrd="0" presId="urn:microsoft.com/office/officeart/2005/8/layout/orgChart1"/>
    <dgm:cxn modelId="{BB616D72-2361-4156-84E2-97155E97197F}" type="presParOf" srcId="{65A3FB2A-6555-4C17-8C33-4D4D7379B649}" destId="{E3B58A96-09C4-4037-9B87-B83A923811C9}" srcOrd="0" destOrd="0" presId="urn:microsoft.com/office/officeart/2005/8/layout/orgChart1"/>
    <dgm:cxn modelId="{03E2B639-4933-4ACF-8C77-C838C6527ECD}" type="presParOf" srcId="{65A3FB2A-6555-4C17-8C33-4D4D7379B649}" destId="{9E10552B-3AE6-44D7-BAC8-80098B26DAA7}" srcOrd="1" destOrd="0" presId="urn:microsoft.com/office/officeart/2005/8/layout/orgChart1"/>
    <dgm:cxn modelId="{7E2782CF-802E-4A12-8AAB-66EB786634AF}" type="presParOf" srcId="{B498172B-4C20-432F-9181-C3C7257B28A7}" destId="{4A9645F8-994B-45B0-86CF-AE394026B75B}" srcOrd="1" destOrd="0" presId="urn:microsoft.com/office/officeart/2005/8/layout/orgChart1"/>
    <dgm:cxn modelId="{81DF3B36-67A6-4EEC-9B67-B25BB793AFBA}" type="presParOf" srcId="{B498172B-4C20-432F-9181-C3C7257B28A7}" destId="{79082489-99F4-4486-AE1F-37F894DD6043}" srcOrd="2" destOrd="0" presId="urn:microsoft.com/office/officeart/2005/8/layout/orgChart1"/>
    <dgm:cxn modelId="{FE130209-1896-4C81-BC24-7C9271594FC0}" type="presParOf" srcId="{3813A590-1579-4A29-A5AF-A1E230D3B481}" destId="{E7561C2A-3673-41BC-8223-2A2C50C49D2A}" srcOrd="2" destOrd="0" presId="urn:microsoft.com/office/officeart/2005/8/layout/orgChart1"/>
    <dgm:cxn modelId="{392C128D-2DD4-465D-8C80-25151F567298}" type="presParOf" srcId="{3813A590-1579-4A29-A5AF-A1E230D3B481}" destId="{CC6753F4-891B-4A96-B9E1-4F855695F5A3}" srcOrd="3" destOrd="0" presId="urn:microsoft.com/office/officeart/2005/8/layout/orgChart1"/>
    <dgm:cxn modelId="{A9FBCA84-25C4-42A6-9CBF-2619F04A380B}" type="presParOf" srcId="{CC6753F4-891B-4A96-B9E1-4F855695F5A3}" destId="{BF3B7867-4332-4FE0-B644-B70DC2EE0BEE}" srcOrd="0" destOrd="0" presId="urn:microsoft.com/office/officeart/2005/8/layout/orgChart1"/>
    <dgm:cxn modelId="{09B09BC8-DE2B-4709-BEEE-A67CB4C4DB11}" type="presParOf" srcId="{BF3B7867-4332-4FE0-B644-B70DC2EE0BEE}" destId="{D458AC05-463B-461E-BFBA-F67875B4D5A8}" srcOrd="0" destOrd="0" presId="urn:microsoft.com/office/officeart/2005/8/layout/orgChart1"/>
    <dgm:cxn modelId="{3BA4A863-E583-4D2E-9F6C-1403F7A5562B}" type="presParOf" srcId="{BF3B7867-4332-4FE0-B644-B70DC2EE0BEE}" destId="{14A76C9C-0F54-4914-9730-5634E796D7E2}" srcOrd="1" destOrd="0" presId="urn:microsoft.com/office/officeart/2005/8/layout/orgChart1"/>
    <dgm:cxn modelId="{35910E84-853E-4A4E-B310-0292A73DA3B8}" type="presParOf" srcId="{CC6753F4-891B-4A96-B9E1-4F855695F5A3}" destId="{97EE7742-6401-4665-8D68-4AFC8BDBDDFC}" srcOrd="1" destOrd="0" presId="urn:microsoft.com/office/officeart/2005/8/layout/orgChart1"/>
    <dgm:cxn modelId="{722247F8-F88A-42AD-9AD2-32790D1EA2B4}" type="presParOf" srcId="{CC6753F4-891B-4A96-B9E1-4F855695F5A3}" destId="{D1AD63ED-07DC-40DF-9698-54324F1B3CCE}" srcOrd="2" destOrd="0" presId="urn:microsoft.com/office/officeart/2005/8/layout/orgChart1"/>
    <dgm:cxn modelId="{D4D83ACB-3837-49A4-AABF-F73115A501E8}" type="presParOf" srcId="{175FA69A-A15B-47C6-9951-620AD85CAE3C}" destId="{E3146D2C-4E36-4361-A9E1-2E59FA570252}" srcOrd="2" destOrd="0" presId="urn:microsoft.com/office/officeart/2005/8/layout/orgChart1"/>
    <dgm:cxn modelId="{6BDB7212-4DED-4543-AE52-9272009B6AFA}" type="presParOf" srcId="{E3146D2C-4E36-4361-A9E1-2E59FA570252}" destId="{B90A708A-C8AB-4396-8883-BBB4B88CA81E}" srcOrd="0" destOrd="0" presId="urn:microsoft.com/office/officeart/2005/8/layout/orgChart1"/>
    <dgm:cxn modelId="{CDFEB43E-0B39-408E-9283-00F15ED4FDC6}" type="presParOf" srcId="{E3146D2C-4E36-4361-A9E1-2E59FA570252}" destId="{1E4E41A4-DCB7-43F5-AF55-60F59454CC30}" srcOrd="1" destOrd="0" presId="urn:microsoft.com/office/officeart/2005/8/layout/orgChart1"/>
    <dgm:cxn modelId="{20A5E94D-6E3A-4303-ADBD-F8B24D487553}" type="presParOf" srcId="{1E4E41A4-DCB7-43F5-AF55-60F59454CC30}" destId="{4C0D9442-AF8F-4720-A02A-117BF03E34CB}" srcOrd="0" destOrd="0" presId="urn:microsoft.com/office/officeart/2005/8/layout/orgChart1"/>
    <dgm:cxn modelId="{E8936917-9A66-4283-9052-05AAFBA627C4}" type="presParOf" srcId="{4C0D9442-AF8F-4720-A02A-117BF03E34CB}" destId="{F0B3072C-4C56-404C-BF63-7EAC72AC4D01}" srcOrd="0" destOrd="0" presId="urn:microsoft.com/office/officeart/2005/8/layout/orgChart1"/>
    <dgm:cxn modelId="{B90A1357-7C1C-4967-841A-D4F239915629}" type="presParOf" srcId="{4C0D9442-AF8F-4720-A02A-117BF03E34CB}" destId="{ACCDC158-9AD3-4850-BE3F-EF2D0AD03F6F}" srcOrd="1" destOrd="0" presId="urn:microsoft.com/office/officeart/2005/8/layout/orgChart1"/>
    <dgm:cxn modelId="{042B6DC6-DB20-4EB1-A761-642E4ABDE900}" type="presParOf" srcId="{1E4E41A4-DCB7-43F5-AF55-60F59454CC30}" destId="{BE628968-0219-4F35-8EBB-525DC234462C}" srcOrd="1" destOrd="0" presId="urn:microsoft.com/office/officeart/2005/8/layout/orgChart1"/>
    <dgm:cxn modelId="{11890FAD-DCA1-4C27-99C8-D91A41657328}" type="presParOf" srcId="{1E4E41A4-DCB7-43F5-AF55-60F59454CC30}" destId="{BA948534-B663-441F-8658-5FFA211A140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16007-4E4C-4B19-A835-B17E6BC1712C}" type="doc">
      <dgm:prSet loTypeId="urn:microsoft.com/office/officeart/2005/8/layout/orgChart1" loCatId="hierarchy" qsTypeId="urn:microsoft.com/office/officeart/2005/8/quickstyle/3d1" qsCatId="3D" csTypeId="urn:microsoft.com/office/officeart/2005/8/colors/colorful1" csCatId="colorful" phldr="1"/>
      <dgm:spPr/>
      <dgm:t>
        <a:bodyPr/>
        <a:lstStyle/>
        <a:p>
          <a:endParaRPr lang="en-US"/>
        </a:p>
      </dgm:t>
    </dgm:pt>
    <dgm:pt modelId="{57A10EE2-5FF5-48DA-9BFD-B93D491D77D0}">
      <dgm:prSet phldrT="[Text]" custT="1"/>
      <dgm:spPr/>
      <dgm:t>
        <a:bodyPr/>
        <a:lstStyle/>
        <a:p>
          <a:r>
            <a:rPr lang="en-US" sz="2200"/>
            <a:t>Organization</a:t>
          </a:r>
        </a:p>
      </dgm:t>
    </dgm:pt>
    <dgm:pt modelId="{EBC0C846-053F-4150-B555-C974E15F6E7E}" type="parTrans" cxnId="{0DD783F8-83DC-4B72-98BE-C1333D5EBB29}">
      <dgm:prSet/>
      <dgm:spPr/>
      <dgm:t>
        <a:bodyPr/>
        <a:lstStyle/>
        <a:p>
          <a:endParaRPr lang="en-US"/>
        </a:p>
      </dgm:t>
    </dgm:pt>
    <dgm:pt modelId="{62FD20B1-1198-481A-9C64-D2D92BA7F7FD}" type="sibTrans" cxnId="{0DD783F8-83DC-4B72-98BE-C1333D5EBB29}">
      <dgm:prSet/>
      <dgm:spPr/>
      <dgm:t>
        <a:bodyPr/>
        <a:lstStyle/>
        <a:p>
          <a:endParaRPr lang="en-US"/>
        </a:p>
      </dgm:t>
    </dgm:pt>
    <dgm:pt modelId="{7B339FDA-038A-4D20-960E-F853E5D083DE}">
      <dgm:prSet phldrT="[Text]"/>
      <dgm:spPr/>
      <dgm:t>
        <a:bodyPr/>
        <a:lstStyle/>
        <a:p>
          <a:r>
            <a:rPr lang="en-US"/>
            <a:t>People</a:t>
          </a:r>
        </a:p>
      </dgm:t>
    </dgm:pt>
    <dgm:pt modelId="{ACB02AD5-1E11-4E99-815B-516751CD31AD}" type="parTrans" cxnId="{99F25338-4972-4A48-B402-F66803008E98}">
      <dgm:prSet/>
      <dgm:spPr/>
      <dgm:t>
        <a:bodyPr/>
        <a:lstStyle/>
        <a:p>
          <a:endParaRPr lang="en-US"/>
        </a:p>
      </dgm:t>
    </dgm:pt>
    <dgm:pt modelId="{68C7EFA2-849E-4512-83D1-A73A35B5E9A0}" type="sibTrans" cxnId="{99F25338-4972-4A48-B402-F66803008E98}">
      <dgm:prSet/>
      <dgm:spPr/>
      <dgm:t>
        <a:bodyPr/>
        <a:lstStyle/>
        <a:p>
          <a:endParaRPr lang="en-US"/>
        </a:p>
      </dgm:t>
    </dgm:pt>
    <dgm:pt modelId="{CB638868-8315-46D3-94EC-0CBD766C2846}">
      <dgm:prSet phldrT="[Text]"/>
      <dgm:spPr/>
      <dgm:t>
        <a:bodyPr/>
        <a:lstStyle/>
        <a:p>
          <a:r>
            <a:rPr lang="en-US"/>
            <a:t>Projects</a:t>
          </a:r>
        </a:p>
      </dgm:t>
    </dgm:pt>
    <dgm:pt modelId="{03E4B4A7-10B0-482A-B20D-F36C4DABDF61}" type="parTrans" cxnId="{EF22B4E6-5035-4535-B3EB-0B50F94878F0}">
      <dgm:prSet/>
      <dgm:spPr/>
      <dgm:t>
        <a:bodyPr/>
        <a:lstStyle/>
        <a:p>
          <a:endParaRPr lang="en-US"/>
        </a:p>
      </dgm:t>
    </dgm:pt>
    <dgm:pt modelId="{8ED15CE7-6143-4B44-A914-49E615386961}" type="sibTrans" cxnId="{EF22B4E6-5035-4535-B3EB-0B50F94878F0}">
      <dgm:prSet/>
      <dgm:spPr/>
      <dgm:t>
        <a:bodyPr/>
        <a:lstStyle/>
        <a:p>
          <a:endParaRPr lang="en-US"/>
        </a:p>
      </dgm:t>
    </dgm:pt>
    <dgm:pt modelId="{91CD2D64-F1EA-42B7-8592-8EC15BB85088}">
      <dgm:prSet phldrT="[Text]"/>
      <dgm:spPr/>
      <dgm:t>
        <a:bodyPr/>
        <a:lstStyle/>
        <a:p>
          <a:r>
            <a:rPr lang="en-US"/>
            <a:t>Teams</a:t>
          </a:r>
        </a:p>
      </dgm:t>
    </dgm:pt>
    <dgm:pt modelId="{DDDB6660-43D0-43F3-B8BA-F1BBCE624F63}" type="parTrans" cxnId="{9E1E67D2-3D0D-475B-BCE2-5DEFC9241394}">
      <dgm:prSet/>
      <dgm:spPr/>
      <dgm:t>
        <a:bodyPr/>
        <a:lstStyle/>
        <a:p>
          <a:endParaRPr lang="en-US"/>
        </a:p>
      </dgm:t>
    </dgm:pt>
    <dgm:pt modelId="{E740AFA8-B15D-4813-868A-703536513B46}" type="sibTrans" cxnId="{9E1E67D2-3D0D-475B-BCE2-5DEFC9241394}">
      <dgm:prSet/>
      <dgm:spPr/>
      <dgm:t>
        <a:bodyPr/>
        <a:lstStyle/>
        <a:p>
          <a:endParaRPr lang="en-US"/>
        </a:p>
      </dgm:t>
    </dgm:pt>
    <dgm:pt modelId="{12318003-5B5F-4EC2-8565-7682BA6595EB}">
      <dgm:prSet phldrT="[Text]"/>
      <dgm:spPr/>
      <dgm:t>
        <a:bodyPr/>
        <a:lstStyle/>
        <a:p>
          <a:r>
            <a:rPr lang="en-US"/>
            <a:t>Repositories</a:t>
          </a:r>
        </a:p>
      </dgm:t>
    </dgm:pt>
    <dgm:pt modelId="{16A0CC4B-78FD-4D41-A9CB-0759CCAE5973}" type="parTrans" cxnId="{45CD75ED-01C1-49F6-87F1-AB8632DC0160}">
      <dgm:prSet/>
      <dgm:spPr/>
      <dgm:t>
        <a:bodyPr/>
        <a:lstStyle/>
        <a:p>
          <a:endParaRPr lang="en-US"/>
        </a:p>
      </dgm:t>
    </dgm:pt>
    <dgm:pt modelId="{D697B564-5470-44E1-BE99-92077F6DC505}" type="sibTrans" cxnId="{45CD75ED-01C1-49F6-87F1-AB8632DC0160}">
      <dgm:prSet/>
      <dgm:spPr/>
      <dgm:t>
        <a:bodyPr/>
        <a:lstStyle/>
        <a:p>
          <a:endParaRPr lang="en-US"/>
        </a:p>
      </dgm:t>
    </dgm:pt>
    <dgm:pt modelId="{88949270-55AB-4324-A109-13A2F3414EAA}">
      <dgm:prSet/>
      <dgm:spPr/>
      <dgm:t>
        <a:bodyPr/>
        <a:lstStyle/>
        <a:p>
          <a:r>
            <a:rPr lang="en-US"/>
            <a:t>Code</a:t>
          </a:r>
        </a:p>
      </dgm:t>
    </dgm:pt>
    <dgm:pt modelId="{0373AA6D-5945-498E-9AE8-45951042AED1}" type="parTrans" cxnId="{01E0B3DC-0EE7-4D22-B25E-534986482E46}">
      <dgm:prSet/>
      <dgm:spPr/>
      <dgm:t>
        <a:bodyPr/>
        <a:lstStyle/>
        <a:p>
          <a:endParaRPr lang="en-US"/>
        </a:p>
      </dgm:t>
    </dgm:pt>
    <dgm:pt modelId="{41903D2F-8608-4193-9E4B-C0D7F6C42175}" type="sibTrans" cxnId="{01E0B3DC-0EE7-4D22-B25E-534986482E46}">
      <dgm:prSet/>
      <dgm:spPr/>
      <dgm:t>
        <a:bodyPr/>
        <a:lstStyle/>
        <a:p>
          <a:endParaRPr lang="en-US"/>
        </a:p>
      </dgm:t>
    </dgm:pt>
    <dgm:pt modelId="{B312368A-2592-47E8-B606-4EF111FF1A73}">
      <dgm:prSet custT="1"/>
      <dgm:spPr/>
      <dgm:t>
        <a:bodyPr/>
        <a:lstStyle/>
        <a:p>
          <a:r>
            <a:rPr lang="en-US" sz="2200"/>
            <a:t>CI/CD</a:t>
          </a:r>
          <a:br>
            <a:rPr lang="en-US" sz="2200"/>
          </a:br>
          <a:r>
            <a:rPr lang="en-US" sz="1100"/>
            <a:t>Workflows/Actions</a:t>
          </a:r>
        </a:p>
      </dgm:t>
    </dgm:pt>
    <dgm:pt modelId="{6F85837B-6FB5-42A9-A7A5-5937265DE6D6}" type="parTrans" cxnId="{751195AC-DCF7-42C7-B472-83DF1F3D6FFF}">
      <dgm:prSet/>
      <dgm:spPr/>
      <dgm:t>
        <a:bodyPr/>
        <a:lstStyle/>
        <a:p>
          <a:endParaRPr lang="en-US"/>
        </a:p>
      </dgm:t>
    </dgm:pt>
    <dgm:pt modelId="{43E2529C-B7D2-461C-B86D-C42280F01977}" type="sibTrans" cxnId="{751195AC-DCF7-42C7-B472-83DF1F3D6FFF}">
      <dgm:prSet/>
      <dgm:spPr/>
      <dgm:t>
        <a:bodyPr/>
        <a:lstStyle/>
        <a:p>
          <a:endParaRPr lang="en-US"/>
        </a:p>
      </dgm:t>
    </dgm:pt>
    <dgm:pt modelId="{4D2CE599-FE5A-4553-A18A-46AE2478D1D2}">
      <dgm:prSet/>
      <dgm:spPr/>
      <dgm:t>
        <a:bodyPr/>
        <a:lstStyle/>
        <a:p>
          <a:r>
            <a:rPr lang="en-US"/>
            <a:t>Packages</a:t>
          </a:r>
        </a:p>
      </dgm:t>
    </dgm:pt>
    <dgm:pt modelId="{9901A85B-F87C-4A4F-A803-C7944D4AF04E}" type="parTrans" cxnId="{71F8FEAE-E0B5-4D5B-AE7B-5B50001E5957}">
      <dgm:prSet/>
      <dgm:spPr/>
      <dgm:t>
        <a:bodyPr/>
        <a:lstStyle/>
        <a:p>
          <a:endParaRPr lang="en-US"/>
        </a:p>
      </dgm:t>
    </dgm:pt>
    <dgm:pt modelId="{8AC79D6C-DA3C-4660-A16E-86231B5ADEF5}" type="sibTrans" cxnId="{71F8FEAE-E0B5-4D5B-AE7B-5B50001E5957}">
      <dgm:prSet/>
      <dgm:spPr/>
      <dgm:t>
        <a:bodyPr/>
        <a:lstStyle/>
        <a:p>
          <a:endParaRPr lang="en-US"/>
        </a:p>
      </dgm:t>
    </dgm:pt>
    <dgm:pt modelId="{EF42FF0C-9ED2-46FD-86FC-27B76E319000}">
      <dgm:prSet/>
      <dgm:spPr/>
      <dgm:t>
        <a:bodyPr/>
        <a:lstStyle/>
        <a:p>
          <a:r>
            <a:rPr lang="en-US"/>
            <a:t>Issues</a:t>
          </a:r>
        </a:p>
      </dgm:t>
    </dgm:pt>
    <dgm:pt modelId="{FB701159-92E8-4A3B-B01A-579E25122596}" type="parTrans" cxnId="{2D913B98-EF08-4E35-BB7C-2C2063B469F6}">
      <dgm:prSet/>
      <dgm:spPr/>
      <dgm:t>
        <a:bodyPr/>
        <a:lstStyle/>
        <a:p>
          <a:endParaRPr lang="en-US"/>
        </a:p>
      </dgm:t>
    </dgm:pt>
    <dgm:pt modelId="{79DC7E29-5DFD-4688-9886-12024CD17EBB}" type="sibTrans" cxnId="{2D913B98-EF08-4E35-BB7C-2C2063B469F6}">
      <dgm:prSet/>
      <dgm:spPr/>
      <dgm:t>
        <a:bodyPr/>
        <a:lstStyle/>
        <a:p>
          <a:endParaRPr lang="en-US"/>
        </a:p>
      </dgm:t>
    </dgm:pt>
    <dgm:pt modelId="{722D7298-681F-4B1C-B75C-2C803216AD07}">
      <dgm:prSet/>
      <dgm:spPr/>
      <dgm:t>
        <a:bodyPr/>
        <a:lstStyle/>
        <a:p>
          <a:r>
            <a:rPr lang="en-US"/>
            <a:t>Wiki</a:t>
          </a:r>
        </a:p>
      </dgm:t>
    </dgm:pt>
    <dgm:pt modelId="{8EB55701-5E4A-412B-9628-7107B7C3E34C}" type="parTrans" cxnId="{E6E9501C-A414-4485-A29C-54BEE60E03DE}">
      <dgm:prSet/>
      <dgm:spPr/>
      <dgm:t>
        <a:bodyPr/>
        <a:lstStyle/>
        <a:p>
          <a:endParaRPr lang="en-US"/>
        </a:p>
      </dgm:t>
    </dgm:pt>
    <dgm:pt modelId="{A76021E9-83FE-48F2-8D16-C1CAAAF232B7}" type="sibTrans" cxnId="{E6E9501C-A414-4485-A29C-54BEE60E03DE}">
      <dgm:prSet/>
      <dgm:spPr/>
      <dgm:t>
        <a:bodyPr/>
        <a:lstStyle/>
        <a:p>
          <a:endParaRPr lang="en-US"/>
        </a:p>
      </dgm:t>
    </dgm:pt>
    <dgm:pt modelId="{8B06BD5B-B9AA-490D-ACC9-230E9B4BB5BF}">
      <dgm:prSet/>
      <dgm:spPr/>
      <dgm:t>
        <a:bodyPr/>
        <a:lstStyle/>
        <a:p>
          <a:r>
            <a:rPr lang="en-US"/>
            <a:t>Pages</a:t>
          </a:r>
        </a:p>
      </dgm:t>
    </dgm:pt>
    <dgm:pt modelId="{51AA4E84-E1B4-412E-9441-53929FEFFF4A}" type="parTrans" cxnId="{1DF0C206-9996-4421-AE02-36BF641DF910}">
      <dgm:prSet/>
      <dgm:spPr/>
      <dgm:t>
        <a:bodyPr/>
        <a:lstStyle/>
        <a:p>
          <a:endParaRPr lang="en-US"/>
        </a:p>
      </dgm:t>
    </dgm:pt>
    <dgm:pt modelId="{DC325B03-A0FF-426B-A52B-4D6AFDE9100B}" type="sibTrans" cxnId="{1DF0C206-9996-4421-AE02-36BF641DF910}">
      <dgm:prSet/>
      <dgm:spPr/>
      <dgm:t>
        <a:bodyPr/>
        <a:lstStyle/>
        <a:p>
          <a:endParaRPr lang="en-US"/>
        </a:p>
      </dgm:t>
    </dgm:pt>
    <dgm:pt modelId="{1CE5E4A5-75E5-49B3-BD3F-12759F75C715}" type="pres">
      <dgm:prSet presAssocID="{9CF16007-4E4C-4B19-A835-B17E6BC1712C}" presName="hierChild1" presStyleCnt="0">
        <dgm:presLayoutVars>
          <dgm:orgChart val="1"/>
          <dgm:chPref val="1"/>
          <dgm:dir/>
          <dgm:animOne val="branch"/>
          <dgm:animLvl val="lvl"/>
          <dgm:resizeHandles/>
        </dgm:presLayoutVars>
      </dgm:prSet>
      <dgm:spPr/>
    </dgm:pt>
    <dgm:pt modelId="{8510786C-E0E0-4DBB-A9FE-2C8ADCF56307}" type="pres">
      <dgm:prSet presAssocID="{57A10EE2-5FF5-48DA-9BFD-B93D491D77D0}" presName="hierRoot1" presStyleCnt="0">
        <dgm:presLayoutVars>
          <dgm:hierBranch val="hang"/>
        </dgm:presLayoutVars>
      </dgm:prSet>
      <dgm:spPr/>
    </dgm:pt>
    <dgm:pt modelId="{AED998F4-E387-41A2-B8B6-9EFD024BAE68}" type="pres">
      <dgm:prSet presAssocID="{57A10EE2-5FF5-48DA-9BFD-B93D491D77D0}" presName="rootComposite1" presStyleCnt="0"/>
      <dgm:spPr/>
    </dgm:pt>
    <dgm:pt modelId="{38631C5E-39DB-49E6-8706-FABA171304E4}" type="pres">
      <dgm:prSet presAssocID="{57A10EE2-5FF5-48DA-9BFD-B93D491D77D0}" presName="rootText1" presStyleLbl="node0" presStyleIdx="0" presStyleCnt="1" custScaleX="148675" custLinFactNeighborX="94104" custLinFactNeighborY="-1051">
        <dgm:presLayoutVars>
          <dgm:chPref val="3"/>
        </dgm:presLayoutVars>
      </dgm:prSet>
      <dgm:spPr/>
    </dgm:pt>
    <dgm:pt modelId="{C6B2749E-22D1-40B0-848E-5D3F2D9F6526}" type="pres">
      <dgm:prSet presAssocID="{57A10EE2-5FF5-48DA-9BFD-B93D491D77D0}" presName="rootConnector1" presStyleLbl="node1" presStyleIdx="0" presStyleCnt="0"/>
      <dgm:spPr/>
    </dgm:pt>
    <dgm:pt modelId="{CC4708C3-6029-4760-8A54-09961B82E8CB}" type="pres">
      <dgm:prSet presAssocID="{57A10EE2-5FF5-48DA-9BFD-B93D491D77D0}" presName="hierChild2" presStyleCnt="0"/>
      <dgm:spPr/>
    </dgm:pt>
    <dgm:pt modelId="{EEA87D2F-1F51-4FE8-8DE8-D13694657CAB}" type="pres">
      <dgm:prSet presAssocID="{ACB02AD5-1E11-4E99-815B-516751CD31AD}" presName="Name48" presStyleLbl="parChTrans1D2" presStyleIdx="0" presStyleCnt="4"/>
      <dgm:spPr/>
    </dgm:pt>
    <dgm:pt modelId="{9F0CB5D0-D99B-43AE-9EB2-B9532170273C}" type="pres">
      <dgm:prSet presAssocID="{7B339FDA-038A-4D20-960E-F853E5D083DE}" presName="hierRoot2" presStyleCnt="0">
        <dgm:presLayoutVars>
          <dgm:hierBranch val="init"/>
        </dgm:presLayoutVars>
      </dgm:prSet>
      <dgm:spPr/>
    </dgm:pt>
    <dgm:pt modelId="{E6B5D072-2CAB-4DB4-AF12-74374C886BF4}" type="pres">
      <dgm:prSet presAssocID="{7B339FDA-038A-4D20-960E-F853E5D083DE}" presName="rootComposite" presStyleCnt="0"/>
      <dgm:spPr/>
    </dgm:pt>
    <dgm:pt modelId="{9E7D6E3B-D109-49BB-955F-F918AEFF02B0}" type="pres">
      <dgm:prSet presAssocID="{7B339FDA-038A-4D20-960E-F853E5D083DE}" presName="rootText" presStyleLbl="node2" presStyleIdx="0" presStyleCnt="4">
        <dgm:presLayoutVars>
          <dgm:chPref val="3"/>
        </dgm:presLayoutVars>
      </dgm:prSet>
      <dgm:spPr/>
    </dgm:pt>
    <dgm:pt modelId="{6C1D631E-902F-40F4-B385-3230977F48FD}" type="pres">
      <dgm:prSet presAssocID="{7B339FDA-038A-4D20-960E-F853E5D083DE}" presName="rootConnector" presStyleLbl="node2" presStyleIdx="0" presStyleCnt="4"/>
      <dgm:spPr/>
    </dgm:pt>
    <dgm:pt modelId="{5252DD97-64FF-4CBD-ABAE-28001CC273B3}" type="pres">
      <dgm:prSet presAssocID="{7B339FDA-038A-4D20-960E-F853E5D083DE}" presName="hierChild4" presStyleCnt="0"/>
      <dgm:spPr/>
    </dgm:pt>
    <dgm:pt modelId="{07D0B46A-54B9-409C-A30C-E33935096144}" type="pres">
      <dgm:prSet presAssocID="{7B339FDA-038A-4D20-960E-F853E5D083DE}" presName="hierChild5" presStyleCnt="0"/>
      <dgm:spPr/>
    </dgm:pt>
    <dgm:pt modelId="{4229343B-D029-482E-BE7B-23DB7C97EBAE}" type="pres">
      <dgm:prSet presAssocID="{03E4B4A7-10B0-482A-B20D-F36C4DABDF61}" presName="Name48" presStyleLbl="parChTrans1D2" presStyleIdx="1" presStyleCnt="4"/>
      <dgm:spPr/>
    </dgm:pt>
    <dgm:pt modelId="{8C27FB4F-F457-47D6-8E3E-5D6BF0C0EE41}" type="pres">
      <dgm:prSet presAssocID="{CB638868-8315-46D3-94EC-0CBD766C2846}" presName="hierRoot2" presStyleCnt="0">
        <dgm:presLayoutVars>
          <dgm:hierBranch val="hang"/>
        </dgm:presLayoutVars>
      </dgm:prSet>
      <dgm:spPr/>
    </dgm:pt>
    <dgm:pt modelId="{471248A7-4930-45C1-9B56-7A62D48CB8E2}" type="pres">
      <dgm:prSet presAssocID="{CB638868-8315-46D3-94EC-0CBD766C2846}" presName="rootComposite" presStyleCnt="0"/>
      <dgm:spPr/>
    </dgm:pt>
    <dgm:pt modelId="{C8D44C43-6C0E-4398-87FF-68673C3AB0C6}" type="pres">
      <dgm:prSet presAssocID="{CB638868-8315-46D3-94EC-0CBD766C2846}" presName="rootText" presStyleLbl="node2" presStyleIdx="1" presStyleCnt="4" custLinFactX="-24112" custLinFactY="100000" custLinFactNeighborX="-100000" custLinFactNeighborY="174575">
        <dgm:presLayoutVars>
          <dgm:chPref val="3"/>
        </dgm:presLayoutVars>
      </dgm:prSet>
      <dgm:spPr/>
    </dgm:pt>
    <dgm:pt modelId="{1FA32C7E-AE7D-4D3B-8A18-2CB19AA1977B}" type="pres">
      <dgm:prSet presAssocID="{CB638868-8315-46D3-94EC-0CBD766C2846}" presName="rootConnector" presStyleLbl="node2" presStyleIdx="1" presStyleCnt="4"/>
      <dgm:spPr/>
    </dgm:pt>
    <dgm:pt modelId="{24E05496-4D44-4829-9E7F-B19C35E8021D}" type="pres">
      <dgm:prSet presAssocID="{CB638868-8315-46D3-94EC-0CBD766C2846}" presName="hierChild4" presStyleCnt="0"/>
      <dgm:spPr/>
    </dgm:pt>
    <dgm:pt modelId="{5604708C-8455-4A56-9C1D-9305708E6883}" type="pres">
      <dgm:prSet presAssocID="{CB638868-8315-46D3-94EC-0CBD766C2846}" presName="hierChild5" presStyleCnt="0"/>
      <dgm:spPr/>
    </dgm:pt>
    <dgm:pt modelId="{446E370E-769D-4C89-B9DE-FE59318CFDE7}" type="pres">
      <dgm:prSet presAssocID="{DDDB6660-43D0-43F3-B8BA-F1BBCE624F63}" presName="Name48" presStyleLbl="parChTrans1D2" presStyleIdx="2" presStyleCnt="4"/>
      <dgm:spPr/>
    </dgm:pt>
    <dgm:pt modelId="{5393944F-5C9D-4881-818D-CC92C74BEBD7}" type="pres">
      <dgm:prSet presAssocID="{91CD2D64-F1EA-42B7-8592-8EC15BB85088}" presName="hierRoot2" presStyleCnt="0">
        <dgm:presLayoutVars>
          <dgm:hierBranch val="init"/>
        </dgm:presLayoutVars>
      </dgm:prSet>
      <dgm:spPr/>
    </dgm:pt>
    <dgm:pt modelId="{44C7281D-72BE-4F5E-B610-2A63FB3E0DA5}" type="pres">
      <dgm:prSet presAssocID="{91CD2D64-F1EA-42B7-8592-8EC15BB85088}" presName="rootComposite" presStyleCnt="0"/>
      <dgm:spPr/>
    </dgm:pt>
    <dgm:pt modelId="{DA271ACC-8C2B-4777-B79C-5F783038A0F2}" type="pres">
      <dgm:prSet presAssocID="{91CD2D64-F1EA-42B7-8592-8EC15BB85088}" presName="rootText" presStyleLbl="node2" presStyleIdx="2" presStyleCnt="4">
        <dgm:presLayoutVars>
          <dgm:chPref val="3"/>
        </dgm:presLayoutVars>
      </dgm:prSet>
      <dgm:spPr/>
    </dgm:pt>
    <dgm:pt modelId="{83BC3FC8-69D2-4017-AEF7-6B305D5451BB}" type="pres">
      <dgm:prSet presAssocID="{91CD2D64-F1EA-42B7-8592-8EC15BB85088}" presName="rootConnector" presStyleLbl="node2" presStyleIdx="2" presStyleCnt="4"/>
      <dgm:spPr/>
    </dgm:pt>
    <dgm:pt modelId="{13DD077E-0D72-4A8E-A713-0747CF157BD0}" type="pres">
      <dgm:prSet presAssocID="{91CD2D64-F1EA-42B7-8592-8EC15BB85088}" presName="hierChild4" presStyleCnt="0"/>
      <dgm:spPr/>
    </dgm:pt>
    <dgm:pt modelId="{5BB37A3B-0FB1-4BD5-A1A8-05EBB9F3C520}" type="pres">
      <dgm:prSet presAssocID="{91CD2D64-F1EA-42B7-8592-8EC15BB85088}" presName="hierChild5" presStyleCnt="0"/>
      <dgm:spPr/>
    </dgm:pt>
    <dgm:pt modelId="{359D24F0-D3E5-4757-96C6-F80CCDA96082}" type="pres">
      <dgm:prSet presAssocID="{16A0CC4B-78FD-4D41-A9CB-0759CCAE5973}" presName="Name48" presStyleLbl="parChTrans1D2" presStyleIdx="3" presStyleCnt="4"/>
      <dgm:spPr/>
    </dgm:pt>
    <dgm:pt modelId="{0A71AE60-C3D3-4A80-8FAD-44C8DD5FD2E9}" type="pres">
      <dgm:prSet presAssocID="{12318003-5B5F-4EC2-8565-7682BA6595EB}" presName="hierRoot2" presStyleCnt="0">
        <dgm:presLayoutVars>
          <dgm:hierBranch/>
        </dgm:presLayoutVars>
      </dgm:prSet>
      <dgm:spPr/>
    </dgm:pt>
    <dgm:pt modelId="{DADD904D-A174-4C04-88C7-E0A213F6A7BA}" type="pres">
      <dgm:prSet presAssocID="{12318003-5B5F-4EC2-8565-7682BA6595EB}" presName="rootComposite" presStyleCnt="0"/>
      <dgm:spPr/>
    </dgm:pt>
    <dgm:pt modelId="{2573D44A-6F64-47BC-BB8E-88A5CB2028CF}" type="pres">
      <dgm:prSet presAssocID="{12318003-5B5F-4EC2-8565-7682BA6595EB}" presName="rootText" presStyleLbl="node2" presStyleIdx="3" presStyleCnt="4" custScaleX="134496" custLinFactY="-42728" custLinFactNeighborX="-17769" custLinFactNeighborY="-100000">
        <dgm:presLayoutVars>
          <dgm:chPref val="3"/>
        </dgm:presLayoutVars>
      </dgm:prSet>
      <dgm:spPr/>
    </dgm:pt>
    <dgm:pt modelId="{F0093794-DE00-49EC-BA1B-17B095B27FDF}" type="pres">
      <dgm:prSet presAssocID="{12318003-5B5F-4EC2-8565-7682BA6595EB}" presName="rootConnector" presStyleLbl="node2" presStyleIdx="3" presStyleCnt="4"/>
      <dgm:spPr/>
    </dgm:pt>
    <dgm:pt modelId="{A0057498-21B0-405E-9E36-103ADFA90653}" type="pres">
      <dgm:prSet presAssocID="{12318003-5B5F-4EC2-8565-7682BA6595EB}" presName="hierChild4" presStyleCnt="0"/>
      <dgm:spPr/>
    </dgm:pt>
    <dgm:pt modelId="{0639E49F-F550-4508-B878-0A4CF1453BC6}" type="pres">
      <dgm:prSet presAssocID="{0373AA6D-5945-498E-9AE8-45951042AED1}" presName="Name35" presStyleLbl="parChTrans1D3" presStyleIdx="0" presStyleCnt="6"/>
      <dgm:spPr/>
    </dgm:pt>
    <dgm:pt modelId="{E22568A3-C1AA-4368-868B-4BC10F2CD5FF}" type="pres">
      <dgm:prSet presAssocID="{88949270-55AB-4324-A109-13A2F3414EAA}" presName="hierRoot2" presStyleCnt="0">
        <dgm:presLayoutVars>
          <dgm:hierBranch val="init"/>
        </dgm:presLayoutVars>
      </dgm:prSet>
      <dgm:spPr/>
    </dgm:pt>
    <dgm:pt modelId="{5511ABC7-1179-400D-8E9F-4CC1677D78E1}" type="pres">
      <dgm:prSet presAssocID="{88949270-55AB-4324-A109-13A2F3414EAA}" presName="rootComposite" presStyleCnt="0"/>
      <dgm:spPr/>
    </dgm:pt>
    <dgm:pt modelId="{F2314BCF-31F0-419D-9ABA-354AE5250725}" type="pres">
      <dgm:prSet presAssocID="{88949270-55AB-4324-A109-13A2F3414EAA}" presName="rootText" presStyleLbl="node3" presStyleIdx="0" presStyleCnt="6" custLinFactX="2852" custLinFactNeighborX="100000" custLinFactNeighborY="0">
        <dgm:presLayoutVars>
          <dgm:chPref val="3"/>
        </dgm:presLayoutVars>
      </dgm:prSet>
      <dgm:spPr/>
    </dgm:pt>
    <dgm:pt modelId="{5C9D5B87-BD9E-4810-A237-DAFAA98D5247}" type="pres">
      <dgm:prSet presAssocID="{88949270-55AB-4324-A109-13A2F3414EAA}" presName="rootConnector" presStyleLbl="node3" presStyleIdx="0" presStyleCnt="6"/>
      <dgm:spPr/>
    </dgm:pt>
    <dgm:pt modelId="{660F5FF8-6EBF-4A40-88E0-4B181BB629D2}" type="pres">
      <dgm:prSet presAssocID="{88949270-55AB-4324-A109-13A2F3414EAA}" presName="hierChild4" presStyleCnt="0"/>
      <dgm:spPr/>
    </dgm:pt>
    <dgm:pt modelId="{498A835A-2B0C-4448-8195-4C7EDEE9FAEC}" type="pres">
      <dgm:prSet presAssocID="{88949270-55AB-4324-A109-13A2F3414EAA}" presName="hierChild5" presStyleCnt="0"/>
      <dgm:spPr/>
    </dgm:pt>
    <dgm:pt modelId="{9E084461-020F-4C70-B3A6-E6FAD4B0E385}" type="pres">
      <dgm:prSet presAssocID="{6F85837B-6FB5-42A9-A7A5-5937265DE6D6}" presName="Name35" presStyleLbl="parChTrans1D3" presStyleIdx="1" presStyleCnt="6"/>
      <dgm:spPr/>
    </dgm:pt>
    <dgm:pt modelId="{4B330EB5-9C48-44E8-B8FE-6DF924BDCEA7}" type="pres">
      <dgm:prSet presAssocID="{B312368A-2592-47E8-B606-4EF111FF1A73}" presName="hierRoot2" presStyleCnt="0">
        <dgm:presLayoutVars>
          <dgm:hierBranch val="init"/>
        </dgm:presLayoutVars>
      </dgm:prSet>
      <dgm:spPr/>
    </dgm:pt>
    <dgm:pt modelId="{C56E327C-8261-487F-A33E-68BC7C3D1B8D}" type="pres">
      <dgm:prSet presAssocID="{B312368A-2592-47E8-B606-4EF111FF1A73}" presName="rootComposite" presStyleCnt="0"/>
      <dgm:spPr/>
    </dgm:pt>
    <dgm:pt modelId="{8F3150E9-06B0-4A6C-AB44-B4EF3AC91CE0}" type="pres">
      <dgm:prSet presAssocID="{B312368A-2592-47E8-B606-4EF111FF1A73}" presName="rootText" presStyleLbl="node3" presStyleIdx="1" presStyleCnt="6" custLinFactNeighborX="99361" custLinFactNeighborY="0">
        <dgm:presLayoutVars>
          <dgm:chPref val="3"/>
        </dgm:presLayoutVars>
      </dgm:prSet>
      <dgm:spPr/>
    </dgm:pt>
    <dgm:pt modelId="{E0927363-1BE4-4EB7-831B-F85C66908D54}" type="pres">
      <dgm:prSet presAssocID="{B312368A-2592-47E8-B606-4EF111FF1A73}" presName="rootConnector" presStyleLbl="node3" presStyleIdx="1" presStyleCnt="6"/>
      <dgm:spPr/>
    </dgm:pt>
    <dgm:pt modelId="{1D4798A9-38B1-4333-A568-5A3EA41F9808}" type="pres">
      <dgm:prSet presAssocID="{B312368A-2592-47E8-B606-4EF111FF1A73}" presName="hierChild4" presStyleCnt="0"/>
      <dgm:spPr/>
    </dgm:pt>
    <dgm:pt modelId="{82D80B18-9E59-437B-965F-CF79109CD048}" type="pres">
      <dgm:prSet presAssocID="{B312368A-2592-47E8-B606-4EF111FF1A73}" presName="hierChild5" presStyleCnt="0"/>
      <dgm:spPr/>
    </dgm:pt>
    <dgm:pt modelId="{18AAC775-B8AD-4538-A50D-BE9B9B24B93A}" type="pres">
      <dgm:prSet presAssocID="{9901A85B-F87C-4A4F-A803-C7944D4AF04E}" presName="Name35" presStyleLbl="parChTrans1D3" presStyleIdx="2" presStyleCnt="6"/>
      <dgm:spPr/>
    </dgm:pt>
    <dgm:pt modelId="{50E156FB-5457-4FA0-8FF9-2E30BAACED92}" type="pres">
      <dgm:prSet presAssocID="{4D2CE599-FE5A-4553-A18A-46AE2478D1D2}" presName="hierRoot2" presStyleCnt="0">
        <dgm:presLayoutVars>
          <dgm:hierBranch val="init"/>
        </dgm:presLayoutVars>
      </dgm:prSet>
      <dgm:spPr/>
    </dgm:pt>
    <dgm:pt modelId="{0CFE3272-8947-4490-A7AE-E792961CB3A7}" type="pres">
      <dgm:prSet presAssocID="{4D2CE599-FE5A-4553-A18A-46AE2478D1D2}" presName="rootComposite" presStyleCnt="0"/>
      <dgm:spPr/>
    </dgm:pt>
    <dgm:pt modelId="{F55DC27A-1598-409B-A111-249AD80F903F}" type="pres">
      <dgm:prSet presAssocID="{4D2CE599-FE5A-4553-A18A-46AE2478D1D2}" presName="rootText" presStyleLbl="node3" presStyleIdx="2" presStyleCnt="6" custLinFactNeighborX="99361" custLinFactNeighborY="0">
        <dgm:presLayoutVars>
          <dgm:chPref val="3"/>
        </dgm:presLayoutVars>
      </dgm:prSet>
      <dgm:spPr/>
    </dgm:pt>
    <dgm:pt modelId="{4687541B-63B7-4749-9724-7A70271111F4}" type="pres">
      <dgm:prSet presAssocID="{4D2CE599-FE5A-4553-A18A-46AE2478D1D2}" presName="rootConnector" presStyleLbl="node3" presStyleIdx="2" presStyleCnt="6"/>
      <dgm:spPr/>
    </dgm:pt>
    <dgm:pt modelId="{472A7515-F8AE-4CEC-B686-6FC374B372E0}" type="pres">
      <dgm:prSet presAssocID="{4D2CE599-FE5A-4553-A18A-46AE2478D1D2}" presName="hierChild4" presStyleCnt="0"/>
      <dgm:spPr/>
    </dgm:pt>
    <dgm:pt modelId="{6F0D0A16-0845-49C6-92C8-F0863807083D}" type="pres">
      <dgm:prSet presAssocID="{4D2CE599-FE5A-4553-A18A-46AE2478D1D2}" presName="hierChild5" presStyleCnt="0"/>
      <dgm:spPr/>
    </dgm:pt>
    <dgm:pt modelId="{ABF92DE8-7065-4A72-B835-50958331F0C6}" type="pres">
      <dgm:prSet presAssocID="{FB701159-92E8-4A3B-B01A-579E25122596}" presName="Name35" presStyleLbl="parChTrans1D3" presStyleIdx="3" presStyleCnt="6"/>
      <dgm:spPr/>
    </dgm:pt>
    <dgm:pt modelId="{1E1F6EB9-0B6E-48B3-9A3B-E3B38D66645C}" type="pres">
      <dgm:prSet presAssocID="{EF42FF0C-9ED2-46FD-86FC-27B76E319000}" presName="hierRoot2" presStyleCnt="0">
        <dgm:presLayoutVars>
          <dgm:hierBranch val="init"/>
        </dgm:presLayoutVars>
      </dgm:prSet>
      <dgm:spPr/>
    </dgm:pt>
    <dgm:pt modelId="{C891C431-2947-45DB-B932-3493FAC4CDF6}" type="pres">
      <dgm:prSet presAssocID="{EF42FF0C-9ED2-46FD-86FC-27B76E319000}" presName="rootComposite" presStyleCnt="0"/>
      <dgm:spPr/>
    </dgm:pt>
    <dgm:pt modelId="{017D3597-A555-4F25-BE1A-1322DA8EC353}" type="pres">
      <dgm:prSet presAssocID="{EF42FF0C-9ED2-46FD-86FC-27B76E319000}" presName="rootText" presStyleLbl="node3" presStyleIdx="3" presStyleCnt="6" custLinFactX="-100000" custLinFactY="50697" custLinFactNeighborX="-102928" custLinFactNeighborY="100000">
        <dgm:presLayoutVars>
          <dgm:chPref val="3"/>
        </dgm:presLayoutVars>
      </dgm:prSet>
      <dgm:spPr/>
    </dgm:pt>
    <dgm:pt modelId="{22FA4E41-6F63-4283-9A94-E592C74B0435}" type="pres">
      <dgm:prSet presAssocID="{EF42FF0C-9ED2-46FD-86FC-27B76E319000}" presName="rootConnector" presStyleLbl="node3" presStyleIdx="3" presStyleCnt="6"/>
      <dgm:spPr/>
    </dgm:pt>
    <dgm:pt modelId="{5D7537C7-EFA4-4FD8-9C15-41764CF06AE0}" type="pres">
      <dgm:prSet presAssocID="{EF42FF0C-9ED2-46FD-86FC-27B76E319000}" presName="hierChild4" presStyleCnt="0"/>
      <dgm:spPr/>
    </dgm:pt>
    <dgm:pt modelId="{056643EC-7A5F-4F83-9DD0-FCF568657FCB}" type="pres">
      <dgm:prSet presAssocID="{EF42FF0C-9ED2-46FD-86FC-27B76E319000}" presName="hierChild5" presStyleCnt="0"/>
      <dgm:spPr/>
    </dgm:pt>
    <dgm:pt modelId="{287DE38F-5F27-4AEB-991D-F64D66392DAF}" type="pres">
      <dgm:prSet presAssocID="{8EB55701-5E4A-412B-9628-7107B7C3E34C}" presName="Name35" presStyleLbl="parChTrans1D3" presStyleIdx="4" presStyleCnt="6"/>
      <dgm:spPr/>
    </dgm:pt>
    <dgm:pt modelId="{468C04EF-5CD1-434B-BD99-A88D7BAEF135}" type="pres">
      <dgm:prSet presAssocID="{722D7298-681F-4B1C-B75C-2C803216AD07}" presName="hierRoot2" presStyleCnt="0">
        <dgm:presLayoutVars>
          <dgm:hierBranch val="init"/>
        </dgm:presLayoutVars>
      </dgm:prSet>
      <dgm:spPr/>
    </dgm:pt>
    <dgm:pt modelId="{99854B8B-B70C-4C49-95EE-531AEF06B62A}" type="pres">
      <dgm:prSet presAssocID="{722D7298-681F-4B1C-B75C-2C803216AD07}" presName="rootComposite" presStyleCnt="0"/>
      <dgm:spPr/>
    </dgm:pt>
    <dgm:pt modelId="{55CEE79E-920C-4D2D-8A99-B192978D3641}" type="pres">
      <dgm:prSet presAssocID="{722D7298-681F-4B1C-B75C-2C803216AD07}" presName="rootText" presStyleLbl="node3" presStyleIdx="4" presStyleCnt="6" custLinFactX="-100000" custLinFactY="50697" custLinFactNeighborX="-102928" custLinFactNeighborY="100000">
        <dgm:presLayoutVars>
          <dgm:chPref val="3"/>
        </dgm:presLayoutVars>
      </dgm:prSet>
      <dgm:spPr/>
    </dgm:pt>
    <dgm:pt modelId="{1B18016E-0C44-4662-AC02-D7F89A83F15E}" type="pres">
      <dgm:prSet presAssocID="{722D7298-681F-4B1C-B75C-2C803216AD07}" presName="rootConnector" presStyleLbl="node3" presStyleIdx="4" presStyleCnt="6"/>
      <dgm:spPr/>
    </dgm:pt>
    <dgm:pt modelId="{C02DC147-B81B-4059-A95D-B2D173C3471F}" type="pres">
      <dgm:prSet presAssocID="{722D7298-681F-4B1C-B75C-2C803216AD07}" presName="hierChild4" presStyleCnt="0"/>
      <dgm:spPr/>
    </dgm:pt>
    <dgm:pt modelId="{A282B423-AAE0-44E3-874C-BC87B30715EB}" type="pres">
      <dgm:prSet presAssocID="{722D7298-681F-4B1C-B75C-2C803216AD07}" presName="hierChild5" presStyleCnt="0"/>
      <dgm:spPr/>
    </dgm:pt>
    <dgm:pt modelId="{860E3C51-FEAF-4EB1-A6F5-4527F03ADA0A}" type="pres">
      <dgm:prSet presAssocID="{51AA4E84-E1B4-412E-9441-53929FEFFF4A}" presName="Name35" presStyleLbl="parChTrans1D3" presStyleIdx="5" presStyleCnt="6"/>
      <dgm:spPr/>
    </dgm:pt>
    <dgm:pt modelId="{A6D69E5A-7408-49AA-A99B-9A06F86D97D2}" type="pres">
      <dgm:prSet presAssocID="{8B06BD5B-B9AA-490D-ACC9-230E9B4BB5BF}" presName="hierRoot2" presStyleCnt="0">
        <dgm:presLayoutVars>
          <dgm:hierBranch val="init"/>
        </dgm:presLayoutVars>
      </dgm:prSet>
      <dgm:spPr/>
    </dgm:pt>
    <dgm:pt modelId="{077C6480-9579-4E10-9F8C-5D2F8D4FA009}" type="pres">
      <dgm:prSet presAssocID="{8B06BD5B-B9AA-490D-ACC9-230E9B4BB5BF}" presName="rootComposite" presStyleCnt="0"/>
      <dgm:spPr/>
    </dgm:pt>
    <dgm:pt modelId="{66B33D00-6992-4D30-B5BD-11109C2C52A0}" type="pres">
      <dgm:prSet presAssocID="{8B06BD5B-B9AA-490D-ACC9-230E9B4BB5BF}" presName="rootText" presStyleLbl="node3" presStyleIdx="5" presStyleCnt="6" custLinFactX="-100000" custLinFactY="50697" custLinFactNeighborX="-102928" custLinFactNeighborY="100000">
        <dgm:presLayoutVars>
          <dgm:chPref val="3"/>
        </dgm:presLayoutVars>
      </dgm:prSet>
      <dgm:spPr/>
    </dgm:pt>
    <dgm:pt modelId="{6B457005-92C9-4023-AB1B-53372EEFFB8C}" type="pres">
      <dgm:prSet presAssocID="{8B06BD5B-B9AA-490D-ACC9-230E9B4BB5BF}" presName="rootConnector" presStyleLbl="node3" presStyleIdx="5" presStyleCnt="6"/>
      <dgm:spPr/>
    </dgm:pt>
    <dgm:pt modelId="{8A940ABB-0B98-42EC-9665-FCA02C538616}" type="pres">
      <dgm:prSet presAssocID="{8B06BD5B-B9AA-490D-ACC9-230E9B4BB5BF}" presName="hierChild4" presStyleCnt="0"/>
      <dgm:spPr/>
    </dgm:pt>
    <dgm:pt modelId="{E79AE26D-3C89-4B8B-BC0E-34C8D7B7CCA4}" type="pres">
      <dgm:prSet presAssocID="{8B06BD5B-B9AA-490D-ACC9-230E9B4BB5BF}" presName="hierChild5" presStyleCnt="0"/>
      <dgm:spPr/>
    </dgm:pt>
    <dgm:pt modelId="{FC504912-D36E-449E-9140-AA33CA488593}" type="pres">
      <dgm:prSet presAssocID="{12318003-5B5F-4EC2-8565-7682BA6595EB}" presName="hierChild5" presStyleCnt="0"/>
      <dgm:spPr/>
    </dgm:pt>
    <dgm:pt modelId="{9CD555DA-8845-467E-ACD9-542B55329F1A}" type="pres">
      <dgm:prSet presAssocID="{57A10EE2-5FF5-48DA-9BFD-B93D491D77D0}" presName="hierChild3" presStyleCnt="0"/>
      <dgm:spPr/>
    </dgm:pt>
  </dgm:ptLst>
  <dgm:cxnLst>
    <dgm:cxn modelId="{0A751201-7568-4C3D-B994-5B150B59109B}" type="presOf" srcId="{B312368A-2592-47E8-B606-4EF111FF1A73}" destId="{E0927363-1BE4-4EB7-831B-F85C66908D54}" srcOrd="1" destOrd="0" presId="urn:microsoft.com/office/officeart/2005/8/layout/orgChart1"/>
    <dgm:cxn modelId="{1DF0C206-9996-4421-AE02-36BF641DF910}" srcId="{12318003-5B5F-4EC2-8565-7682BA6595EB}" destId="{8B06BD5B-B9AA-490D-ACC9-230E9B4BB5BF}" srcOrd="5" destOrd="0" parTransId="{51AA4E84-E1B4-412E-9441-53929FEFFF4A}" sibTransId="{DC325B03-A0FF-426B-A52B-4D6AFDE9100B}"/>
    <dgm:cxn modelId="{BE22DA08-2D14-4012-8428-D120298BDB7D}" type="presOf" srcId="{DDDB6660-43D0-43F3-B8BA-F1BBCE624F63}" destId="{446E370E-769D-4C89-B9DE-FE59318CFDE7}" srcOrd="0" destOrd="0" presId="urn:microsoft.com/office/officeart/2005/8/layout/orgChart1"/>
    <dgm:cxn modelId="{E6E9501C-A414-4485-A29C-54BEE60E03DE}" srcId="{12318003-5B5F-4EC2-8565-7682BA6595EB}" destId="{722D7298-681F-4B1C-B75C-2C803216AD07}" srcOrd="4" destOrd="0" parTransId="{8EB55701-5E4A-412B-9628-7107B7C3E34C}" sibTransId="{A76021E9-83FE-48F2-8D16-C1CAAAF232B7}"/>
    <dgm:cxn modelId="{92649C1E-7F93-4A0B-B50E-C7A61E68D578}" type="presOf" srcId="{57A10EE2-5FF5-48DA-9BFD-B93D491D77D0}" destId="{C6B2749E-22D1-40B0-848E-5D3F2D9F6526}" srcOrd="1" destOrd="0" presId="urn:microsoft.com/office/officeart/2005/8/layout/orgChart1"/>
    <dgm:cxn modelId="{1016422A-D9CC-4A2A-AED6-D9FB8AAD25AB}" type="presOf" srcId="{7B339FDA-038A-4D20-960E-F853E5D083DE}" destId="{9E7D6E3B-D109-49BB-955F-F918AEFF02B0}" srcOrd="0" destOrd="0" presId="urn:microsoft.com/office/officeart/2005/8/layout/orgChart1"/>
    <dgm:cxn modelId="{D3DF312C-DE94-41D2-80D4-8FCDCA912FA5}" type="presOf" srcId="{ACB02AD5-1E11-4E99-815B-516751CD31AD}" destId="{EEA87D2F-1F51-4FE8-8DE8-D13694657CAB}" srcOrd="0" destOrd="0" presId="urn:microsoft.com/office/officeart/2005/8/layout/orgChart1"/>
    <dgm:cxn modelId="{1F702737-F750-4A29-8D37-D58485671A8B}" type="presOf" srcId="{57A10EE2-5FF5-48DA-9BFD-B93D491D77D0}" destId="{38631C5E-39DB-49E6-8706-FABA171304E4}" srcOrd="0" destOrd="0" presId="urn:microsoft.com/office/officeart/2005/8/layout/orgChart1"/>
    <dgm:cxn modelId="{99F25338-4972-4A48-B402-F66803008E98}" srcId="{57A10EE2-5FF5-48DA-9BFD-B93D491D77D0}" destId="{7B339FDA-038A-4D20-960E-F853E5D083DE}" srcOrd="0" destOrd="0" parTransId="{ACB02AD5-1E11-4E99-815B-516751CD31AD}" sibTransId="{68C7EFA2-849E-4512-83D1-A73A35B5E9A0}"/>
    <dgm:cxn modelId="{DD699A3D-4314-484B-941F-C273F9AC0A28}" type="presOf" srcId="{7B339FDA-038A-4D20-960E-F853E5D083DE}" destId="{6C1D631E-902F-40F4-B385-3230977F48FD}" srcOrd="1" destOrd="0" presId="urn:microsoft.com/office/officeart/2005/8/layout/orgChart1"/>
    <dgm:cxn modelId="{03D71440-634F-4A35-9CFE-5FA9944B08E7}" type="presOf" srcId="{8EB55701-5E4A-412B-9628-7107B7C3E34C}" destId="{287DE38F-5F27-4AEB-991D-F64D66392DAF}" srcOrd="0" destOrd="0" presId="urn:microsoft.com/office/officeart/2005/8/layout/orgChart1"/>
    <dgm:cxn modelId="{18511C41-F2CF-429B-97B9-FEA1A0FA4CE8}" type="presOf" srcId="{9901A85B-F87C-4A4F-A803-C7944D4AF04E}" destId="{18AAC775-B8AD-4538-A50D-BE9B9B24B93A}" srcOrd="0" destOrd="0" presId="urn:microsoft.com/office/officeart/2005/8/layout/orgChart1"/>
    <dgm:cxn modelId="{AFA87D41-701D-4887-95E1-EE9BE5551A00}" type="presOf" srcId="{CB638868-8315-46D3-94EC-0CBD766C2846}" destId="{1FA32C7E-AE7D-4D3B-8A18-2CB19AA1977B}" srcOrd="1" destOrd="0" presId="urn:microsoft.com/office/officeart/2005/8/layout/orgChart1"/>
    <dgm:cxn modelId="{A2066A45-FE24-465D-80ED-3DD562D9BB2A}" type="presOf" srcId="{B312368A-2592-47E8-B606-4EF111FF1A73}" destId="{8F3150E9-06B0-4A6C-AB44-B4EF3AC91CE0}" srcOrd="0" destOrd="0" presId="urn:microsoft.com/office/officeart/2005/8/layout/orgChart1"/>
    <dgm:cxn modelId="{DF59B169-925B-4032-AB40-2D5EBE94319E}" type="presOf" srcId="{88949270-55AB-4324-A109-13A2F3414EAA}" destId="{F2314BCF-31F0-419D-9ABA-354AE5250725}" srcOrd="0" destOrd="0" presId="urn:microsoft.com/office/officeart/2005/8/layout/orgChart1"/>
    <dgm:cxn modelId="{9179C872-C2CB-4C4A-8B6B-234720E98577}" type="presOf" srcId="{12318003-5B5F-4EC2-8565-7682BA6595EB}" destId="{F0093794-DE00-49EC-BA1B-17B095B27FDF}" srcOrd="1" destOrd="0" presId="urn:microsoft.com/office/officeart/2005/8/layout/orgChart1"/>
    <dgm:cxn modelId="{AFD15877-1963-46FD-96EA-E05E91F0748C}" type="presOf" srcId="{4D2CE599-FE5A-4553-A18A-46AE2478D1D2}" destId="{4687541B-63B7-4749-9724-7A70271111F4}" srcOrd="1" destOrd="0" presId="urn:microsoft.com/office/officeart/2005/8/layout/orgChart1"/>
    <dgm:cxn modelId="{7D6DA87C-4CDC-49E3-A447-3797403231FD}" type="presOf" srcId="{722D7298-681F-4B1C-B75C-2C803216AD07}" destId="{1B18016E-0C44-4662-AC02-D7F89A83F15E}" srcOrd="1" destOrd="0" presId="urn:microsoft.com/office/officeart/2005/8/layout/orgChart1"/>
    <dgm:cxn modelId="{92091690-5CC3-48AE-990F-3C48B59935DB}" type="presOf" srcId="{0373AA6D-5945-498E-9AE8-45951042AED1}" destId="{0639E49F-F550-4508-B878-0A4CF1453BC6}" srcOrd="0" destOrd="0" presId="urn:microsoft.com/office/officeart/2005/8/layout/orgChart1"/>
    <dgm:cxn modelId="{33E7B796-A002-4890-8E53-04A5EFECFC66}" type="presOf" srcId="{91CD2D64-F1EA-42B7-8592-8EC15BB85088}" destId="{83BC3FC8-69D2-4017-AEF7-6B305D5451BB}" srcOrd="1" destOrd="0" presId="urn:microsoft.com/office/officeart/2005/8/layout/orgChart1"/>
    <dgm:cxn modelId="{2D913B98-EF08-4E35-BB7C-2C2063B469F6}" srcId="{12318003-5B5F-4EC2-8565-7682BA6595EB}" destId="{EF42FF0C-9ED2-46FD-86FC-27B76E319000}" srcOrd="3" destOrd="0" parTransId="{FB701159-92E8-4A3B-B01A-579E25122596}" sibTransId="{79DC7E29-5DFD-4688-9886-12024CD17EBB}"/>
    <dgm:cxn modelId="{9CD3339F-248C-4119-9A47-3A28908FABC6}" type="presOf" srcId="{9CF16007-4E4C-4B19-A835-B17E6BC1712C}" destId="{1CE5E4A5-75E5-49B3-BD3F-12759F75C715}" srcOrd="0" destOrd="0" presId="urn:microsoft.com/office/officeart/2005/8/layout/orgChart1"/>
    <dgm:cxn modelId="{480C24A6-9759-4636-9C68-BA74FB717184}" type="presOf" srcId="{EF42FF0C-9ED2-46FD-86FC-27B76E319000}" destId="{22FA4E41-6F63-4283-9A94-E592C74B0435}" srcOrd="1" destOrd="0" presId="urn:microsoft.com/office/officeart/2005/8/layout/orgChart1"/>
    <dgm:cxn modelId="{D35DF8A6-7C4C-403E-A47B-ED6758156E5A}" type="presOf" srcId="{6F85837B-6FB5-42A9-A7A5-5937265DE6D6}" destId="{9E084461-020F-4C70-B3A6-E6FAD4B0E385}" srcOrd="0" destOrd="0" presId="urn:microsoft.com/office/officeart/2005/8/layout/orgChart1"/>
    <dgm:cxn modelId="{751195AC-DCF7-42C7-B472-83DF1F3D6FFF}" srcId="{12318003-5B5F-4EC2-8565-7682BA6595EB}" destId="{B312368A-2592-47E8-B606-4EF111FF1A73}" srcOrd="1" destOrd="0" parTransId="{6F85837B-6FB5-42A9-A7A5-5937265DE6D6}" sibTransId="{43E2529C-B7D2-461C-B86D-C42280F01977}"/>
    <dgm:cxn modelId="{71F8FEAE-E0B5-4D5B-AE7B-5B50001E5957}" srcId="{12318003-5B5F-4EC2-8565-7682BA6595EB}" destId="{4D2CE599-FE5A-4553-A18A-46AE2478D1D2}" srcOrd="2" destOrd="0" parTransId="{9901A85B-F87C-4A4F-A803-C7944D4AF04E}" sibTransId="{8AC79D6C-DA3C-4660-A16E-86231B5ADEF5}"/>
    <dgm:cxn modelId="{E809DEB0-9EE2-4F18-A9AD-DE9532A9F7BB}" type="presOf" srcId="{4D2CE599-FE5A-4553-A18A-46AE2478D1D2}" destId="{F55DC27A-1598-409B-A111-249AD80F903F}" srcOrd="0" destOrd="0" presId="urn:microsoft.com/office/officeart/2005/8/layout/orgChart1"/>
    <dgm:cxn modelId="{905944BB-667D-43A2-AC21-62993836EFCC}" type="presOf" srcId="{722D7298-681F-4B1C-B75C-2C803216AD07}" destId="{55CEE79E-920C-4D2D-8A99-B192978D3641}" srcOrd="0" destOrd="0" presId="urn:microsoft.com/office/officeart/2005/8/layout/orgChart1"/>
    <dgm:cxn modelId="{726266C8-C348-4DA3-9F17-875CE0DE2F38}" type="presOf" srcId="{88949270-55AB-4324-A109-13A2F3414EAA}" destId="{5C9D5B87-BD9E-4810-A237-DAFAA98D5247}" srcOrd="1" destOrd="0" presId="urn:microsoft.com/office/officeart/2005/8/layout/orgChart1"/>
    <dgm:cxn modelId="{8A6C18C9-C5D2-495C-8B23-54489D3ED964}" type="presOf" srcId="{CB638868-8315-46D3-94EC-0CBD766C2846}" destId="{C8D44C43-6C0E-4398-87FF-68673C3AB0C6}" srcOrd="0" destOrd="0" presId="urn:microsoft.com/office/officeart/2005/8/layout/orgChart1"/>
    <dgm:cxn modelId="{D279A0C9-023E-4324-BF20-E32C2D680B38}" type="presOf" srcId="{03E4B4A7-10B0-482A-B20D-F36C4DABDF61}" destId="{4229343B-D029-482E-BE7B-23DB7C97EBAE}" srcOrd="0" destOrd="0" presId="urn:microsoft.com/office/officeart/2005/8/layout/orgChart1"/>
    <dgm:cxn modelId="{B10B71CD-0711-412A-A502-02F5D77AEFDF}" type="presOf" srcId="{51AA4E84-E1B4-412E-9441-53929FEFFF4A}" destId="{860E3C51-FEAF-4EB1-A6F5-4527F03ADA0A}" srcOrd="0" destOrd="0" presId="urn:microsoft.com/office/officeart/2005/8/layout/orgChart1"/>
    <dgm:cxn modelId="{43C8D3D1-8467-417C-B5C7-180E5ECC4164}" type="presOf" srcId="{12318003-5B5F-4EC2-8565-7682BA6595EB}" destId="{2573D44A-6F64-47BC-BB8E-88A5CB2028CF}" srcOrd="0" destOrd="0" presId="urn:microsoft.com/office/officeart/2005/8/layout/orgChart1"/>
    <dgm:cxn modelId="{9E1E67D2-3D0D-475B-BCE2-5DEFC9241394}" srcId="{57A10EE2-5FF5-48DA-9BFD-B93D491D77D0}" destId="{91CD2D64-F1EA-42B7-8592-8EC15BB85088}" srcOrd="2" destOrd="0" parTransId="{DDDB6660-43D0-43F3-B8BA-F1BBCE624F63}" sibTransId="{E740AFA8-B15D-4813-868A-703536513B46}"/>
    <dgm:cxn modelId="{163DD3D5-6425-4B30-9D0A-BD3E59BBD7B0}" type="presOf" srcId="{8B06BD5B-B9AA-490D-ACC9-230E9B4BB5BF}" destId="{66B33D00-6992-4D30-B5BD-11109C2C52A0}" srcOrd="0" destOrd="0" presId="urn:microsoft.com/office/officeart/2005/8/layout/orgChart1"/>
    <dgm:cxn modelId="{01E0B3DC-0EE7-4D22-B25E-534986482E46}" srcId="{12318003-5B5F-4EC2-8565-7682BA6595EB}" destId="{88949270-55AB-4324-A109-13A2F3414EAA}" srcOrd="0" destOrd="0" parTransId="{0373AA6D-5945-498E-9AE8-45951042AED1}" sibTransId="{41903D2F-8608-4193-9E4B-C0D7F6C42175}"/>
    <dgm:cxn modelId="{1F55C2E1-43B8-47A8-8CDC-856061F1FCCA}" type="presOf" srcId="{91CD2D64-F1EA-42B7-8592-8EC15BB85088}" destId="{DA271ACC-8C2B-4777-B79C-5F783038A0F2}" srcOrd="0" destOrd="0" presId="urn:microsoft.com/office/officeart/2005/8/layout/orgChart1"/>
    <dgm:cxn modelId="{EF22B4E6-5035-4535-B3EB-0B50F94878F0}" srcId="{57A10EE2-5FF5-48DA-9BFD-B93D491D77D0}" destId="{CB638868-8315-46D3-94EC-0CBD766C2846}" srcOrd="1" destOrd="0" parTransId="{03E4B4A7-10B0-482A-B20D-F36C4DABDF61}" sibTransId="{8ED15CE7-6143-4B44-A914-49E615386961}"/>
    <dgm:cxn modelId="{D9C51DE9-0457-4795-9579-DF4180B958D5}" type="presOf" srcId="{16A0CC4B-78FD-4D41-A9CB-0759CCAE5973}" destId="{359D24F0-D3E5-4757-96C6-F80CCDA96082}" srcOrd="0" destOrd="0" presId="urn:microsoft.com/office/officeart/2005/8/layout/orgChart1"/>
    <dgm:cxn modelId="{DD383AEA-C931-45B4-88E5-3002769D8AA5}" type="presOf" srcId="{EF42FF0C-9ED2-46FD-86FC-27B76E319000}" destId="{017D3597-A555-4F25-BE1A-1322DA8EC353}" srcOrd="0" destOrd="0" presId="urn:microsoft.com/office/officeart/2005/8/layout/orgChart1"/>
    <dgm:cxn modelId="{29C74FEC-A9DE-4AEF-9A8B-90FF51CAF567}" type="presOf" srcId="{8B06BD5B-B9AA-490D-ACC9-230E9B4BB5BF}" destId="{6B457005-92C9-4023-AB1B-53372EEFFB8C}" srcOrd="1" destOrd="0" presId="urn:microsoft.com/office/officeart/2005/8/layout/orgChart1"/>
    <dgm:cxn modelId="{45CD75ED-01C1-49F6-87F1-AB8632DC0160}" srcId="{57A10EE2-5FF5-48DA-9BFD-B93D491D77D0}" destId="{12318003-5B5F-4EC2-8565-7682BA6595EB}" srcOrd="3" destOrd="0" parTransId="{16A0CC4B-78FD-4D41-A9CB-0759CCAE5973}" sibTransId="{D697B564-5470-44E1-BE99-92077F6DC505}"/>
    <dgm:cxn modelId="{8D81E8F4-EEB2-4B6B-B17E-8D5D83C4F84C}" type="presOf" srcId="{FB701159-92E8-4A3B-B01A-579E25122596}" destId="{ABF92DE8-7065-4A72-B835-50958331F0C6}" srcOrd="0" destOrd="0" presId="urn:microsoft.com/office/officeart/2005/8/layout/orgChart1"/>
    <dgm:cxn modelId="{0DD783F8-83DC-4B72-98BE-C1333D5EBB29}" srcId="{9CF16007-4E4C-4B19-A835-B17E6BC1712C}" destId="{57A10EE2-5FF5-48DA-9BFD-B93D491D77D0}" srcOrd="0" destOrd="0" parTransId="{EBC0C846-053F-4150-B555-C974E15F6E7E}" sibTransId="{62FD20B1-1198-481A-9C64-D2D92BA7F7FD}"/>
    <dgm:cxn modelId="{26642C6B-4E44-4879-91DD-187CF066B673}" type="presParOf" srcId="{1CE5E4A5-75E5-49B3-BD3F-12759F75C715}" destId="{8510786C-E0E0-4DBB-A9FE-2C8ADCF56307}" srcOrd="0" destOrd="0" presId="urn:microsoft.com/office/officeart/2005/8/layout/orgChart1"/>
    <dgm:cxn modelId="{239CA975-76E9-4515-9F2D-0C495A485462}" type="presParOf" srcId="{8510786C-E0E0-4DBB-A9FE-2C8ADCF56307}" destId="{AED998F4-E387-41A2-B8B6-9EFD024BAE68}" srcOrd="0" destOrd="0" presId="urn:microsoft.com/office/officeart/2005/8/layout/orgChart1"/>
    <dgm:cxn modelId="{3CB262D2-24AC-4CE9-96B5-6012895116CE}" type="presParOf" srcId="{AED998F4-E387-41A2-B8B6-9EFD024BAE68}" destId="{38631C5E-39DB-49E6-8706-FABA171304E4}" srcOrd="0" destOrd="0" presId="urn:microsoft.com/office/officeart/2005/8/layout/orgChart1"/>
    <dgm:cxn modelId="{2CEAF7AC-D2BA-49A5-A211-7E47E43D50F2}" type="presParOf" srcId="{AED998F4-E387-41A2-B8B6-9EFD024BAE68}" destId="{C6B2749E-22D1-40B0-848E-5D3F2D9F6526}" srcOrd="1" destOrd="0" presId="urn:microsoft.com/office/officeart/2005/8/layout/orgChart1"/>
    <dgm:cxn modelId="{6DB4444D-C59A-448D-A2C3-379F2BDEDF0A}" type="presParOf" srcId="{8510786C-E0E0-4DBB-A9FE-2C8ADCF56307}" destId="{CC4708C3-6029-4760-8A54-09961B82E8CB}" srcOrd="1" destOrd="0" presId="urn:microsoft.com/office/officeart/2005/8/layout/orgChart1"/>
    <dgm:cxn modelId="{012E51FE-0B70-4DB2-9604-96D69577688D}" type="presParOf" srcId="{CC4708C3-6029-4760-8A54-09961B82E8CB}" destId="{EEA87D2F-1F51-4FE8-8DE8-D13694657CAB}" srcOrd="0" destOrd="0" presId="urn:microsoft.com/office/officeart/2005/8/layout/orgChart1"/>
    <dgm:cxn modelId="{A312FD40-2303-4D31-ADDB-58B3EE6DD2F5}" type="presParOf" srcId="{CC4708C3-6029-4760-8A54-09961B82E8CB}" destId="{9F0CB5D0-D99B-43AE-9EB2-B9532170273C}" srcOrd="1" destOrd="0" presId="urn:microsoft.com/office/officeart/2005/8/layout/orgChart1"/>
    <dgm:cxn modelId="{DC898CE3-2DDF-482D-A642-6800D10D287E}" type="presParOf" srcId="{9F0CB5D0-D99B-43AE-9EB2-B9532170273C}" destId="{E6B5D072-2CAB-4DB4-AF12-74374C886BF4}" srcOrd="0" destOrd="0" presId="urn:microsoft.com/office/officeart/2005/8/layout/orgChart1"/>
    <dgm:cxn modelId="{74F10433-062D-4DFD-B879-5FDD79B6FD47}" type="presParOf" srcId="{E6B5D072-2CAB-4DB4-AF12-74374C886BF4}" destId="{9E7D6E3B-D109-49BB-955F-F918AEFF02B0}" srcOrd="0" destOrd="0" presId="urn:microsoft.com/office/officeart/2005/8/layout/orgChart1"/>
    <dgm:cxn modelId="{3232CEAA-1D1B-4DF3-B025-55E9874F1A94}" type="presParOf" srcId="{E6B5D072-2CAB-4DB4-AF12-74374C886BF4}" destId="{6C1D631E-902F-40F4-B385-3230977F48FD}" srcOrd="1" destOrd="0" presId="urn:microsoft.com/office/officeart/2005/8/layout/orgChart1"/>
    <dgm:cxn modelId="{8CB87E98-3F93-43AB-961B-2B7C0151066B}" type="presParOf" srcId="{9F0CB5D0-D99B-43AE-9EB2-B9532170273C}" destId="{5252DD97-64FF-4CBD-ABAE-28001CC273B3}" srcOrd="1" destOrd="0" presId="urn:microsoft.com/office/officeart/2005/8/layout/orgChart1"/>
    <dgm:cxn modelId="{340D9E40-04D3-4F0C-8FF5-9DEB02B7BF15}" type="presParOf" srcId="{9F0CB5D0-D99B-43AE-9EB2-B9532170273C}" destId="{07D0B46A-54B9-409C-A30C-E33935096144}" srcOrd="2" destOrd="0" presId="urn:microsoft.com/office/officeart/2005/8/layout/orgChart1"/>
    <dgm:cxn modelId="{AC4DADDC-6BC9-43A9-A9C6-A60F35E28806}" type="presParOf" srcId="{CC4708C3-6029-4760-8A54-09961B82E8CB}" destId="{4229343B-D029-482E-BE7B-23DB7C97EBAE}" srcOrd="2" destOrd="0" presId="urn:microsoft.com/office/officeart/2005/8/layout/orgChart1"/>
    <dgm:cxn modelId="{A92F932F-86B0-4C38-A729-7A6C3D5AF21B}" type="presParOf" srcId="{CC4708C3-6029-4760-8A54-09961B82E8CB}" destId="{8C27FB4F-F457-47D6-8E3E-5D6BF0C0EE41}" srcOrd="3" destOrd="0" presId="urn:microsoft.com/office/officeart/2005/8/layout/orgChart1"/>
    <dgm:cxn modelId="{1F6BF12D-86C0-42AC-984B-6FEF4C80F8DF}" type="presParOf" srcId="{8C27FB4F-F457-47D6-8E3E-5D6BF0C0EE41}" destId="{471248A7-4930-45C1-9B56-7A62D48CB8E2}" srcOrd="0" destOrd="0" presId="urn:microsoft.com/office/officeart/2005/8/layout/orgChart1"/>
    <dgm:cxn modelId="{B6C26D6C-48E8-4C02-89FE-4CC72EC18177}" type="presParOf" srcId="{471248A7-4930-45C1-9B56-7A62D48CB8E2}" destId="{C8D44C43-6C0E-4398-87FF-68673C3AB0C6}" srcOrd="0" destOrd="0" presId="urn:microsoft.com/office/officeart/2005/8/layout/orgChart1"/>
    <dgm:cxn modelId="{CF7BAE37-B4D9-47C6-B35D-9BBBE9048E7E}" type="presParOf" srcId="{471248A7-4930-45C1-9B56-7A62D48CB8E2}" destId="{1FA32C7E-AE7D-4D3B-8A18-2CB19AA1977B}" srcOrd="1" destOrd="0" presId="urn:microsoft.com/office/officeart/2005/8/layout/orgChart1"/>
    <dgm:cxn modelId="{8A362F44-0A89-4867-8A65-5B6346D1A54E}" type="presParOf" srcId="{8C27FB4F-F457-47D6-8E3E-5D6BF0C0EE41}" destId="{24E05496-4D44-4829-9E7F-B19C35E8021D}" srcOrd="1" destOrd="0" presId="urn:microsoft.com/office/officeart/2005/8/layout/orgChart1"/>
    <dgm:cxn modelId="{DC1AB32D-4F77-4633-AA48-B18F6035AF1C}" type="presParOf" srcId="{8C27FB4F-F457-47D6-8E3E-5D6BF0C0EE41}" destId="{5604708C-8455-4A56-9C1D-9305708E6883}" srcOrd="2" destOrd="0" presId="urn:microsoft.com/office/officeart/2005/8/layout/orgChart1"/>
    <dgm:cxn modelId="{092F2E03-8D52-4435-8C46-84998913E978}" type="presParOf" srcId="{CC4708C3-6029-4760-8A54-09961B82E8CB}" destId="{446E370E-769D-4C89-B9DE-FE59318CFDE7}" srcOrd="4" destOrd="0" presId="urn:microsoft.com/office/officeart/2005/8/layout/orgChart1"/>
    <dgm:cxn modelId="{E5732BD0-72E3-4386-BF7A-C87F5CB59DE8}" type="presParOf" srcId="{CC4708C3-6029-4760-8A54-09961B82E8CB}" destId="{5393944F-5C9D-4881-818D-CC92C74BEBD7}" srcOrd="5" destOrd="0" presId="urn:microsoft.com/office/officeart/2005/8/layout/orgChart1"/>
    <dgm:cxn modelId="{B673CB9A-9043-44B3-AA77-ADD3DC12BF56}" type="presParOf" srcId="{5393944F-5C9D-4881-818D-CC92C74BEBD7}" destId="{44C7281D-72BE-4F5E-B610-2A63FB3E0DA5}" srcOrd="0" destOrd="0" presId="urn:microsoft.com/office/officeart/2005/8/layout/orgChart1"/>
    <dgm:cxn modelId="{ACFB9A25-2AED-47B6-A74F-7F569C51409E}" type="presParOf" srcId="{44C7281D-72BE-4F5E-B610-2A63FB3E0DA5}" destId="{DA271ACC-8C2B-4777-B79C-5F783038A0F2}" srcOrd="0" destOrd="0" presId="urn:microsoft.com/office/officeart/2005/8/layout/orgChart1"/>
    <dgm:cxn modelId="{8AE133A2-42F7-4997-8A5A-FB0638A6D1BA}" type="presParOf" srcId="{44C7281D-72BE-4F5E-B610-2A63FB3E0DA5}" destId="{83BC3FC8-69D2-4017-AEF7-6B305D5451BB}" srcOrd="1" destOrd="0" presId="urn:microsoft.com/office/officeart/2005/8/layout/orgChart1"/>
    <dgm:cxn modelId="{57E3A194-EA3F-484D-9DA4-A4C3CEC0B5A9}" type="presParOf" srcId="{5393944F-5C9D-4881-818D-CC92C74BEBD7}" destId="{13DD077E-0D72-4A8E-A713-0747CF157BD0}" srcOrd="1" destOrd="0" presId="urn:microsoft.com/office/officeart/2005/8/layout/orgChart1"/>
    <dgm:cxn modelId="{EBEBFFF0-E8EA-4D17-9FBD-9C3DF8DB5A6C}" type="presParOf" srcId="{5393944F-5C9D-4881-818D-CC92C74BEBD7}" destId="{5BB37A3B-0FB1-4BD5-A1A8-05EBB9F3C520}" srcOrd="2" destOrd="0" presId="urn:microsoft.com/office/officeart/2005/8/layout/orgChart1"/>
    <dgm:cxn modelId="{E2A351EC-D826-4085-BEBF-8A11F5C872E1}" type="presParOf" srcId="{CC4708C3-6029-4760-8A54-09961B82E8CB}" destId="{359D24F0-D3E5-4757-96C6-F80CCDA96082}" srcOrd="6" destOrd="0" presId="urn:microsoft.com/office/officeart/2005/8/layout/orgChart1"/>
    <dgm:cxn modelId="{8B33A545-58CB-4B33-9DB4-B06FAE501514}" type="presParOf" srcId="{CC4708C3-6029-4760-8A54-09961B82E8CB}" destId="{0A71AE60-C3D3-4A80-8FAD-44C8DD5FD2E9}" srcOrd="7" destOrd="0" presId="urn:microsoft.com/office/officeart/2005/8/layout/orgChart1"/>
    <dgm:cxn modelId="{0250F7D7-AAA9-4087-92D9-683C6B1D5A71}" type="presParOf" srcId="{0A71AE60-C3D3-4A80-8FAD-44C8DD5FD2E9}" destId="{DADD904D-A174-4C04-88C7-E0A213F6A7BA}" srcOrd="0" destOrd="0" presId="urn:microsoft.com/office/officeart/2005/8/layout/orgChart1"/>
    <dgm:cxn modelId="{C0DCADF7-246A-4CF1-8561-FA64C1B8993D}" type="presParOf" srcId="{DADD904D-A174-4C04-88C7-E0A213F6A7BA}" destId="{2573D44A-6F64-47BC-BB8E-88A5CB2028CF}" srcOrd="0" destOrd="0" presId="urn:microsoft.com/office/officeart/2005/8/layout/orgChart1"/>
    <dgm:cxn modelId="{A3523E14-A9BE-4A65-A921-EBEDC7F3205F}" type="presParOf" srcId="{DADD904D-A174-4C04-88C7-E0A213F6A7BA}" destId="{F0093794-DE00-49EC-BA1B-17B095B27FDF}" srcOrd="1" destOrd="0" presId="urn:microsoft.com/office/officeart/2005/8/layout/orgChart1"/>
    <dgm:cxn modelId="{FE432856-1DCD-44CF-9C78-3B055696168C}" type="presParOf" srcId="{0A71AE60-C3D3-4A80-8FAD-44C8DD5FD2E9}" destId="{A0057498-21B0-405E-9E36-103ADFA90653}" srcOrd="1" destOrd="0" presId="urn:microsoft.com/office/officeart/2005/8/layout/orgChart1"/>
    <dgm:cxn modelId="{AE64DE7E-40AA-4AAA-A153-F2E3F56D5181}" type="presParOf" srcId="{A0057498-21B0-405E-9E36-103ADFA90653}" destId="{0639E49F-F550-4508-B878-0A4CF1453BC6}" srcOrd="0" destOrd="0" presId="urn:microsoft.com/office/officeart/2005/8/layout/orgChart1"/>
    <dgm:cxn modelId="{86B254E1-61E1-4746-9E50-7007F831690D}" type="presParOf" srcId="{A0057498-21B0-405E-9E36-103ADFA90653}" destId="{E22568A3-C1AA-4368-868B-4BC10F2CD5FF}" srcOrd="1" destOrd="0" presId="urn:microsoft.com/office/officeart/2005/8/layout/orgChart1"/>
    <dgm:cxn modelId="{4640700F-5469-40AD-AA67-B9FBE0740549}" type="presParOf" srcId="{E22568A3-C1AA-4368-868B-4BC10F2CD5FF}" destId="{5511ABC7-1179-400D-8E9F-4CC1677D78E1}" srcOrd="0" destOrd="0" presId="urn:microsoft.com/office/officeart/2005/8/layout/orgChart1"/>
    <dgm:cxn modelId="{6C053EE0-4ED5-4759-92FC-016DF0F2A762}" type="presParOf" srcId="{5511ABC7-1179-400D-8E9F-4CC1677D78E1}" destId="{F2314BCF-31F0-419D-9ABA-354AE5250725}" srcOrd="0" destOrd="0" presId="urn:microsoft.com/office/officeart/2005/8/layout/orgChart1"/>
    <dgm:cxn modelId="{1EDA9194-1DD2-42DC-A939-43EF1500A657}" type="presParOf" srcId="{5511ABC7-1179-400D-8E9F-4CC1677D78E1}" destId="{5C9D5B87-BD9E-4810-A237-DAFAA98D5247}" srcOrd="1" destOrd="0" presId="urn:microsoft.com/office/officeart/2005/8/layout/orgChart1"/>
    <dgm:cxn modelId="{62FF7B85-5D23-41CC-B667-C8986E86930D}" type="presParOf" srcId="{E22568A3-C1AA-4368-868B-4BC10F2CD5FF}" destId="{660F5FF8-6EBF-4A40-88E0-4B181BB629D2}" srcOrd="1" destOrd="0" presId="urn:microsoft.com/office/officeart/2005/8/layout/orgChart1"/>
    <dgm:cxn modelId="{C7E763D8-46A3-4727-90F2-3CE625AC46F7}" type="presParOf" srcId="{E22568A3-C1AA-4368-868B-4BC10F2CD5FF}" destId="{498A835A-2B0C-4448-8195-4C7EDEE9FAEC}" srcOrd="2" destOrd="0" presId="urn:microsoft.com/office/officeart/2005/8/layout/orgChart1"/>
    <dgm:cxn modelId="{8C0A727E-128F-45EC-B811-A5A103848DB9}" type="presParOf" srcId="{A0057498-21B0-405E-9E36-103ADFA90653}" destId="{9E084461-020F-4C70-B3A6-E6FAD4B0E385}" srcOrd="2" destOrd="0" presId="urn:microsoft.com/office/officeart/2005/8/layout/orgChart1"/>
    <dgm:cxn modelId="{E5241FE1-1E10-4F89-B06F-42517BA51CFB}" type="presParOf" srcId="{A0057498-21B0-405E-9E36-103ADFA90653}" destId="{4B330EB5-9C48-44E8-B8FE-6DF924BDCEA7}" srcOrd="3" destOrd="0" presId="urn:microsoft.com/office/officeart/2005/8/layout/orgChart1"/>
    <dgm:cxn modelId="{42B87C81-C429-4C1C-B093-B5C8ECB8EBC8}" type="presParOf" srcId="{4B330EB5-9C48-44E8-B8FE-6DF924BDCEA7}" destId="{C56E327C-8261-487F-A33E-68BC7C3D1B8D}" srcOrd="0" destOrd="0" presId="urn:microsoft.com/office/officeart/2005/8/layout/orgChart1"/>
    <dgm:cxn modelId="{0E49A2CB-68EA-4F2C-AAC6-F4783A7CDB88}" type="presParOf" srcId="{C56E327C-8261-487F-A33E-68BC7C3D1B8D}" destId="{8F3150E9-06B0-4A6C-AB44-B4EF3AC91CE0}" srcOrd="0" destOrd="0" presId="urn:microsoft.com/office/officeart/2005/8/layout/orgChart1"/>
    <dgm:cxn modelId="{C05F194E-B0FA-481F-B189-6AC992BEF51E}" type="presParOf" srcId="{C56E327C-8261-487F-A33E-68BC7C3D1B8D}" destId="{E0927363-1BE4-4EB7-831B-F85C66908D54}" srcOrd="1" destOrd="0" presId="urn:microsoft.com/office/officeart/2005/8/layout/orgChart1"/>
    <dgm:cxn modelId="{D310974A-A457-49F4-9B18-84ED5513D7F5}" type="presParOf" srcId="{4B330EB5-9C48-44E8-B8FE-6DF924BDCEA7}" destId="{1D4798A9-38B1-4333-A568-5A3EA41F9808}" srcOrd="1" destOrd="0" presId="urn:microsoft.com/office/officeart/2005/8/layout/orgChart1"/>
    <dgm:cxn modelId="{1B1C749C-A909-4779-B997-9869DC4E5DED}" type="presParOf" srcId="{4B330EB5-9C48-44E8-B8FE-6DF924BDCEA7}" destId="{82D80B18-9E59-437B-965F-CF79109CD048}" srcOrd="2" destOrd="0" presId="urn:microsoft.com/office/officeart/2005/8/layout/orgChart1"/>
    <dgm:cxn modelId="{6DC27BBD-FF24-4200-9FF6-7BD104BA2F0F}" type="presParOf" srcId="{A0057498-21B0-405E-9E36-103ADFA90653}" destId="{18AAC775-B8AD-4538-A50D-BE9B9B24B93A}" srcOrd="4" destOrd="0" presId="urn:microsoft.com/office/officeart/2005/8/layout/orgChart1"/>
    <dgm:cxn modelId="{44F741C3-D153-4B1F-8088-7D83F94625F0}" type="presParOf" srcId="{A0057498-21B0-405E-9E36-103ADFA90653}" destId="{50E156FB-5457-4FA0-8FF9-2E30BAACED92}" srcOrd="5" destOrd="0" presId="urn:microsoft.com/office/officeart/2005/8/layout/orgChart1"/>
    <dgm:cxn modelId="{D0A17DFD-7EA6-41BA-81AA-226DAAB0466D}" type="presParOf" srcId="{50E156FB-5457-4FA0-8FF9-2E30BAACED92}" destId="{0CFE3272-8947-4490-A7AE-E792961CB3A7}" srcOrd="0" destOrd="0" presId="urn:microsoft.com/office/officeart/2005/8/layout/orgChart1"/>
    <dgm:cxn modelId="{A1F1C23E-266F-4194-B387-A91EF6791D3E}" type="presParOf" srcId="{0CFE3272-8947-4490-A7AE-E792961CB3A7}" destId="{F55DC27A-1598-409B-A111-249AD80F903F}" srcOrd="0" destOrd="0" presId="urn:microsoft.com/office/officeart/2005/8/layout/orgChart1"/>
    <dgm:cxn modelId="{321FC610-57EE-47C9-B19D-286910713444}" type="presParOf" srcId="{0CFE3272-8947-4490-A7AE-E792961CB3A7}" destId="{4687541B-63B7-4749-9724-7A70271111F4}" srcOrd="1" destOrd="0" presId="urn:microsoft.com/office/officeart/2005/8/layout/orgChart1"/>
    <dgm:cxn modelId="{606E58E7-06C6-4594-B5BE-E5E9B43B242B}" type="presParOf" srcId="{50E156FB-5457-4FA0-8FF9-2E30BAACED92}" destId="{472A7515-F8AE-4CEC-B686-6FC374B372E0}" srcOrd="1" destOrd="0" presId="urn:microsoft.com/office/officeart/2005/8/layout/orgChart1"/>
    <dgm:cxn modelId="{C70C2051-C167-49BD-A1DB-2CE2803A19D8}" type="presParOf" srcId="{50E156FB-5457-4FA0-8FF9-2E30BAACED92}" destId="{6F0D0A16-0845-49C6-92C8-F0863807083D}" srcOrd="2" destOrd="0" presId="urn:microsoft.com/office/officeart/2005/8/layout/orgChart1"/>
    <dgm:cxn modelId="{D32FF42A-274F-4A49-B6DC-57825317DCCC}" type="presParOf" srcId="{A0057498-21B0-405E-9E36-103ADFA90653}" destId="{ABF92DE8-7065-4A72-B835-50958331F0C6}" srcOrd="6" destOrd="0" presId="urn:microsoft.com/office/officeart/2005/8/layout/orgChart1"/>
    <dgm:cxn modelId="{F747EDD9-F552-4F0F-A537-ED9EFD7713C6}" type="presParOf" srcId="{A0057498-21B0-405E-9E36-103ADFA90653}" destId="{1E1F6EB9-0B6E-48B3-9A3B-E3B38D66645C}" srcOrd="7" destOrd="0" presId="urn:microsoft.com/office/officeart/2005/8/layout/orgChart1"/>
    <dgm:cxn modelId="{BC290E82-28CC-4A58-A092-B8B335AF9DAB}" type="presParOf" srcId="{1E1F6EB9-0B6E-48B3-9A3B-E3B38D66645C}" destId="{C891C431-2947-45DB-B932-3493FAC4CDF6}" srcOrd="0" destOrd="0" presId="urn:microsoft.com/office/officeart/2005/8/layout/orgChart1"/>
    <dgm:cxn modelId="{31D85521-A063-4FE0-98C6-07A0E9A7BAC7}" type="presParOf" srcId="{C891C431-2947-45DB-B932-3493FAC4CDF6}" destId="{017D3597-A555-4F25-BE1A-1322DA8EC353}" srcOrd="0" destOrd="0" presId="urn:microsoft.com/office/officeart/2005/8/layout/orgChart1"/>
    <dgm:cxn modelId="{7D19424D-389B-400A-910D-7C91DC2E5881}" type="presParOf" srcId="{C891C431-2947-45DB-B932-3493FAC4CDF6}" destId="{22FA4E41-6F63-4283-9A94-E592C74B0435}" srcOrd="1" destOrd="0" presId="urn:microsoft.com/office/officeart/2005/8/layout/orgChart1"/>
    <dgm:cxn modelId="{04AD6259-0863-4D56-8B7C-9D30822E1E95}" type="presParOf" srcId="{1E1F6EB9-0B6E-48B3-9A3B-E3B38D66645C}" destId="{5D7537C7-EFA4-4FD8-9C15-41764CF06AE0}" srcOrd="1" destOrd="0" presId="urn:microsoft.com/office/officeart/2005/8/layout/orgChart1"/>
    <dgm:cxn modelId="{FFA24A94-4D2A-43AB-836C-2A792852A7F0}" type="presParOf" srcId="{1E1F6EB9-0B6E-48B3-9A3B-E3B38D66645C}" destId="{056643EC-7A5F-4F83-9DD0-FCF568657FCB}" srcOrd="2" destOrd="0" presId="urn:microsoft.com/office/officeart/2005/8/layout/orgChart1"/>
    <dgm:cxn modelId="{BFD7C79A-7923-4676-A441-095E39DB6147}" type="presParOf" srcId="{A0057498-21B0-405E-9E36-103ADFA90653}" destId="{287DE38F-5F27-4AEB-991D-F64D66392DAF}" srcOrd="8" destOrd="0" presId="urn:microsoft.com/office/officeart/2005/8/layout/orgChart1"/>
    <dgm:cxn modelId="{B7190814-AA49-41D5-B51E-8BC4A526B903}" type="presParOf" srcId="{A0057498-21B0-405E-9E36-103ADFA90653}" destId="{468C04EF-5CD1-434B-BD99-A88D7BAEF135}" srcOrd="9" destOrd="0" presId="urn:microsoft.com/office/officeart/2005/8/layout/orgChart1"/>
    <dgm:cxn modelId="{BE247E04-78C7-4BDA-8140-84D4E65E7694}" type="presParOf" srcId="{468C04EF-5CD1-434B-BD99-A88D7BAEF135}" destId="{99854B8B-B70C-4C49-95EE-531AEF06B62A}" srcOrd="0" destOrd="0" presId="urn:microsoft.com/office/officeart/2005/8/layout/orgChart1"/>
    <dgm:cxn modelId="{003D77E3-E9A6-41B0-BA94-3724A2B2B655}" type="presParOf" srcId="{99854B8B-B70C-4C49-95EE-531AEF06B62A}" destId="{55CEE79E-920C-4D2D-8A99-B192978D3641}" srcOrd="0" destOrd="0" presId="urn:microsoft.com/office/officeart/2005/8/layout/orgChart1"/>
    <dgm:cxn modelId="{479F9A45-90AA-47DF-BE4D-043DCE4C8188}" type="presParOf" srcId="{99854B8B-B70C-4C49-95EE-531AEF06B62A}" destId="{1B18016E-0C44-4662-AC02-D7F89A83F15E}" srcOrd="1" destOrd="0" presId="urn:microsoft.com/office/officeart/2005/8/layout/orgChart1"/>
    <dgm:cxn modelId="{3C8AFA09-EF0A-4E0D-88D6-E0BDD2CCD3E7}" type="presParOf" srcId="{468C04EF-5CD1-434B-BD99-A88D7BAEF135}" destId="{C02DC147-B81B-4059-A95D-B2D173C3471F}" srcOrd="1" destOrd="0" presId="urn:microsoft.com/office/officeart/2005/8/layout/orgChart1"/>
    <dgm:cxn modelId="{E976172E-03B4-4B84-BA6A-DAFC7A253FF0}" type="presParOf" srcId="{468C04EF-5CD1-434B-BD99-A88D7BAEF135}" destId="{A282B423-AAE0-44E3-874C-BC87B30715EB}" srcOrd="2" destOrd="0" presId="urn:microsoft.com/office/officeart/2005/8/layout/orgChart1"/>
    <dgm:cxn modelId="{5FEA63FB-55EC-41CB-8AF4-73355E067CF3}" type="presParOf" srcId="{A0057498-21B0-405E-9E36-103ADFA90653}" destId="{860E3C51-FEAF-4EB1-A6F5-4527F03ADA0A}" srcOrd="10" destOrd="0" presId="urn:microsoft.com/office/officeart/2005/8/layout/orgChart1"/>
    <dgm:cxn modelId="{5BF613E6-BA7C-4931-AB0A-934FC2FE32B9}" type="presParOf" srcId="{A0057498-21B0-405E-9E36-103ADFA90653}" destId="{A6D69E5A-7408-49AA-A99B-9A06F86D97D2}" srcOrd="11" destOrd="0" presId="urn:microsoft.com/office/officeart/2005/8/layout/orgChart1"/>
    <dgm:cxn modelId="{6B749FC7-3714-429B-B56E-137A1027B366}" type="presParOf" srcId="{A6D69E5A-7408-49AA-A99B-9A06F86D97D2}" destId="{077C6480-9579-4E10-9F8C-5D2F8D4FA009}" srcOrd="0" destOrd="0" presId="urn:microsoft.com/office/officeart/2005/8/layout/orgChart1"/>
    <dgm:cxn modelId="{EEEBD56C-4110-45CC-B427-2E7D11D7C16F}" type="presParOf" srcId="{077C6480-9579-4E10-9F8C-5D2F8D4FA009}" destId="{66B33D00-6992-4D30-B5BD-11109C2C52A0}" srcOrd="0" destOrd="0" presId="urn:microsoft.com/office/officeart/2005/8/layout/orgChart1"/>
    <dgm:cxn modelId="{B7823A23-4F52-4BFA-A408-8AAB4B983DDF}" type="presParOf" srcId="{077C6480-9579-4E10-9F8C-5D2F8D4FA009}" destId="{6B457005-92C9-4023-AB1B-53372EEFFB8C}" srcOrd="1" destOrd="0" presId="urn:microsoft.com/office/officeart/2005/8/layout/orgChart1"/>
    <dgm:cxn modelId="{59E58B5E-96C6-4D21-A022-4DF142468E72}" type="presParOf" srcId="{A6D69E5A-7408-49AA-A99B-9A06F86D97D2}" destId="{8A940ABB-0B98-42EC-9665-FCA02C538616}" srcOrd="1" destOrd="0" presId="urn:microsoft.com/office/officeart/2005/8/layout/orgChart1"/>
    <dgm:cxn modelId="{51D37097-22CD-4F65-B3C8-913DD2155A40}" type="presParOf" srcId="{A6D69E5A-7408-49AA-A99B-9A06F86D97D2}" destId="{E79AE26D-3C89-4B8B-BC0E-34C8D7B7CCA4}" srcOrd="2" destOrd="0" presId="urn:microsoft.com/office/officeart/2005/8/layout/orgChart1"/>
    <dgm:cxn modelId="{900AFBAD-DFC2-46EC-A988-D1B692C6C57D}" type="presParOf" srcId="{0A71AE60-C3D3-4A80-8FAD-44C8DD5FD2E9}" destId="{FC504912-D36E-449E-9140-AA33CA488593}" srcOrd="2" destOrd="0" presId="urn:microsoft.com/office/officeart/2005/8/layout/orgChart1"/>
    <dgm:cxn modelId="{367E8713-0367-4B43-9A99-2F0B9D91740E}" type="presParOf" srcId="{8510786C-E0E0-4DBB-A9FE-2C8ADCF56307}" destId="{9CD555DA-8845-467E-ACD9-542B55329F1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09170-A002-4059-AE06-9B87351CB486}">
      <dsp:nvSpPr>
        <dsp:cNvPr id="0" name=""/>
        <dsp:cNvSpPr/>
      </dsp:nvSpPr>
      <dsp:spPr>
        <a:xfrm>
          <a:off x="0" y="331545"/>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resource – declares resources</a:t>
          </a:r>
          <a:endParaRPr lang="en-US" sz="2100" kern="1200"/>
        </a:p>
      </dsp:txBody>
      <dsp:txXfrm>
        <a:off x="23988" y="355533"/>
        <a:ext cx="6226179" cy="443423"/>
      </dsp:txXfrm>
    </dsp:sp>
    <dsp:sp modelId="{688AA83A-0A8A-4308-B05C-E80862B364E7}">
      <dsp:nvSpPr>
        <dsp:cNvPr id="0" name=""/>
        <dsp:cNvSpPr/>
      </dsp:nvSpPr>
      <dsp:spPr>
        <a:xfrm>
          <a:off x="0" y="883425"/>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variable – defines variable input to Terraform</a:t>
          </a:r>
          <a:endParaRPr lang="en-US" sz="2100" kern="1200"/>
        </a:p>
      </dsp:txBody>
      <dsp:txXfrm>
        <a:off x="23988" y="907413"/>
        <a:ext cx="6226179" cy="443423"/>
      </dsp:txXfrm>
    </dsp:sp>
    <dsp:sp modelId="{692E00BB-FA61-406E-8AD2-439829BEC804}">
      <dsp:nvSpPr>
        <dsp:cNvPr id="0" name=""/>
        <dsp:cNvSpPr/>
      </dsp:nvSpPr>
      <dsp:spPr>
        <a:xfrm>
          <a:off x="0" y="1435305"/>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output – defines output from Terraform</a:t>
          </a:r>
          <a:endParaRPr lang="en-US" sz="2100" kern="1200"/>
        </a:p>
      </dsp:txBody>
      <dsp:txXfrm>
        <a:off x="23988" y="1459293"/>
        <a:ext cx="6226179" cy="443423"/>
      </dsp:txXfrm>
    </dsp:sp>
    <dsp:sp modelId="{CBEE32A2-13FE-45B8-994D-5F855B9323F5}">
      <dsp:nvSpPr>
        <dsp:cNvPr id="0" name=""/>
        <dsp:cNvSpPr/>
      </dsp:nvSpPr>
      <dsp:spPr>
        <a:xfrm>
          <a:off x="0" y="1987185"/>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data – retrieves data from API</a:t>
          </a:r>
          <a:endParaRPr lang="en-US" sz="2100" kern="1200"/>
        </a:p>
      </dsp:txBody>
      <dsp:txXfrm>
        <a:off x="23988" y="2011173"/>
        <a:ext cx="6226179" cy="443423"/>
      </dsp:txXfrm>
    </dsp:sp>
    <dsp:sp modelId="{051E6CF0-A3D9-4248-870C-2134F04B7DEF}">
      <dsp:nvSpPr>
        <dsp:cNvPr id="0" name=""/>
        <dsp:cNvSpPr/>
      </dsp:nvSpPr>
      <dsp:spPr>
        <a:xfrm>
          <a:off x="0" y="2539066"/>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terraform – defines Terraform configuration options</a:t>
          </a:r>
          <a:endParaRPr lang="en-US" sz="2100" kern="1200"/>
        </a:p>
      </dsp:txBody>
      <dsp:txXfrm>
        <a:off x="23988" y="2563054"/>
        <a:ext cx="6226179" cy="443423"/>
      </dsp:txXfrm>
    </dsp:sp>
    <dsp:sp modelId="{F8549F98-F734-4579-90DB-351AB4653CE5}">
      <dsp:nvSpPr>
        <dsp:cNvPr id="0" name=""/>
        <dsp:cNvSpPr/>
      </dsp:nvSpPr>
      <dsp:spPr>
        <a:xfrm>
          <a:off x="0" y="3090946"/>
          <a:ext cx="6274155"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provider – declare and configure provider</a:t>
          </a:r>
          <a:endParaRPr lang="en-US" sz="2100" kern="1200"/>
        </a:p>
      </dsp:txBody>
      <dsp:txXfrm>
        <a:off x="23988" y="3114934"/>
        <a:ext cx="6226179" cy="443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A708A-C8AB-4396-8883-BBB4B88CA81E}">
      <dsp:nvSpPr>
        <dsp:cNvPr id="0" name=""/>
        <dsp:cNvSpPr/>
      </dsp:nvSpPr>
      <dsp:spPr>
        <a:xfrm>
          <a:off x="1049939" y="1140743"/>
          <a:ext cx="1629818" cy="120984"/>
        </a:xfrm>
        <a:custGeom>
          <a:avLst/>
          <a:gdLst/>
          <a:ahLst/>
          <a:cxnLst/>
          <a:rect l="0" t="0" r="0" b="0"/>
          <a:pathLst>
            <a:path>
              <a:moveTo>
                <a:pt x="0" y="0"/>
              </a:moveTo>
              <a:lnTo>
                <a:pt x="0" y="120984"/>
              </a:lnTo>
              <a:lnTo>
                <a:pt x="1629818" y="120984"/>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7561C2A-3673-41BC-8223-2A2C50C49D2A}">
      <dsp:nvSpPr>
        <dsp:cNvPr id="0" name=""/>
        <dsp:cNvSpPr/>
      </dsp:nvSpPr>
      <dsp:spPr>
        <a:xfrm>
          <a:off x="1049939" y="1140743"/>
          <a:ext cx="1629818" cy="2365997"/>
        </a:xfrm>
        <a:custGeom>
          <a:avLst/>
          <a:gdLst/>
          <a:ahLst/>
          <a:cxnLst/>
          <a:rect l="0" t="0" r="0" b="0"/>
          <a:pathLst>
            <a:path>
              <a:moveTo>
                <a:pt x="0" y="0"/>
              </a:moveTo>
              <a:lnTo>
                <a:pt x="0" y="2365997"/>
              </a:lnTo>
              <a:lnTo>
                <a:pt x="1629818" y="2365997"/>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F843BE4-DD1A-404B-9F89-D570A7FF4D5C}">
      <dsp:nvSpPr>
        <dsp:cNvPr id="0" name=""/>
        <dsp:cNvSpPr/>
      </dsp:nvSpPr>
      <dsp:spPr>
        <a:xfrm>
          <a:off x="1049939" y="1140743"/>
          <a:ext cx="1629818" cy="1244567"/>
        </a:xfrm>
        <a:custGeom>
          <a:avLst/>
          <a:gdLst/>
          <a:ahLst/>
          <a:cxnLst/>
          <a:rect l="0" t="0" r="0" b="0"/>
          <a:pathLst>
            <a:path>
              <a:moveTo>
                <a:pt x="0" y="0"/>
              </a:moveTo>
              <a:lnTo>
                <a:pt x="0" y="1244567"/>
              </a:lnTo>
              <a:lnTo>
                <a:pt x="1629818" y="1244567"/>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3E183A7-4BE7-4017-B08D-227C772D54C7}">
      <dsp:nvSpPr>
        <dsp:cNvPr id="0" name=""/>
        <dsp:cNvSpPr/>
      </dsp:nvSpPr>
      <dsp:spPr>
        <a:xfrm>
          <a:off x="0" y="90803"/>
          <a:ext cx="2099879" cy="104993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Enterprise</a:t>
          </a:r>
        </a:p>
      </dsp:txBody>
      <dsp:txXfrm>
        <a:off x="0" y="90803"/>
        <a:ext cx="2099879" cy="1049939"/>
      </dsp:txXfrm>
    </dsp:sp>
    <dsp:sp modelId="{E3B58A96-09C4-4037-9B87-B83A923811C9}">
      <dsp:nvSpPr>
        <dsp:cNvPr id="0" name=""/>
        <dsp:cNvSpPr/>
      </dsp:nvSpPr>
      <dsp:spPr>
        <a:xfrm>
          <a:off x="2679758" y="1860340"/>
          <a:ext cx="2594485" cy="10499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Organization 2</a:t>
          </a:r>
        </a:p>
      </dsp:txBody>
      <dsp:txXfrm>
        <a:off x="2679758" y="1860340"/>
        <a:ext cx="2594485" cy="1049939"/>
      </dsp:txXfrm>
    </dsp:sp>
    <dsp:sp modelId="{D458AC05-463B-461E-BFBA-F67875B4D5A8}">
      <dsp:nvSpPr>
        <dsp:cNvPr id="0" name=""/>
        <dsp:cNvSpPr/>
      </dsp:nvSpPr>
      <dsp:spPr>
        <a:xfrm>
          <a:off x="2679758" y="2981770"/>
          <a:ext cx="2594485" cy="10499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Organization 3</a:t>
          </a:r>
        </a:p>
      </dsp:txBody>
      <dsp:txXfrm>
        <a:off x="2679758" y="2981770"/>
        <a:ext cx="2594485" cy="1049939"/>
      </dsp:txXfrm>
    </dsp:sp>
    <dsp:sp modelId="{F0B3072C-4C56-404C-BF63-7EAC72AC4D01}">
      <dsp:nvSpPr>
        <dsp:cNvPr id="0" name=""/>
        <dsp:cNvSpPr/>
      </dsp:nvSpPr>
      <dsp:spPr>
        <a:xfrm>
          <a:off x="2679758" y="736758"/>
          <a:ext cx="2594485" cy="104993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Organization 1</a:t>
          </a:r>
        </a:p>
      </dsp:txBody>
      <dsp:txXfrm>
        <a:off x="2679758" y="736758"/>
        <a:ext cx="2594485" cy="1049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E3C51-FEAF-4EB1-A6F5-4527F03ADA0A}">
      <dsp:nvSpPr>
        <dsp:cNvPr id="0" name=""/>
        <dsp:cNvSpPr/>
      </dsp:nvSpPr>
      <dsp:spPr>
        <a:xfrm>
          <a:off x="5761046" y="2802117"/>
          <a:ext cx="1482644" cy="2119106"/>
        </a:xfrm>
        <a:custGeom>
          <a:avLst/>
          <a:gdLst/>
          <a:ahLst/>
          <a:cxnLst/>
          <a:rect l="0" t="0" r="0" b="0"/>
          <a:pathLst>
            <a:path>
              <a:moveTo>
                <a:pt x="0" y="0"/>
              </a:moveTo>
              <a:lnTo>
                <a:pt x="0" y="1986435"/>
              </a:lnTo>
              <a:lnTo>
                <a:pt x="1482644" y="1986435"/>
              </a:lnTo>
              <a:lnTo>
                <a:pt x="1482644" y="2119106"/>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87DE38F-5F27-4AEB-991D-F64D66392DAF}">
      <dsp:nvSpPr>
        <dsp:cNvPr id="0" name=""/>
        <dsp:cNvSpPr/>
      </dsp:nvSpPr>
      <dsp:spPr>
        <a:xfrm>
          <a:off x="5669094" y="2802117"/>
          <a:ext cx="91440" cy="2119106"/>
        </a:xfrm>
        <a:custGeom>
          <a:avLst/>
          <a:gdLst/>
          <a:ahLst/>
          <a:cxnLst/>
          <a:rect l="0" t="0" r="0" b="0"/>
          <a:pathLst>
            <a:path>
              <a:moveTo>
                <a:pt x="91952" y="0"/>
              </a:moveTo>
              <a:lnTo>
                <a:pt x="91952" y="1986435"/>
              </a:lnTo>
              <a:lnTo>
                <a:pt x="45720" y="1986435"/>
              </a:lnTo>
              <a:lnTo>
                <a:pt x="45720" y="2119106"/>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BF92DE8-7065-4A72-B835-50958331F0C6}">
      <dsp:nvSpPr>
        <dsp:cNvPr id="0" name=""/>
        <dsp:cNvSpPr/>
      </dsp:nvSpPr>
      <dsp:spPr>
        <a:xfrm>
          <a:off x="4185936" y="2802117"/>
          <a:ext cx="1575110" cy="2119106"/>
        </a:xfrm>
        <a:custGeom>
          <a:avLst/>
          <a:gdLst/>
          <a:ahLst/>
          <a:cxnLst/>
          <a:rect l="0" t="0" r="0" b="0"/>
          <a:pathLst>
            <a:path>
              <a:moveTo>
                <a:pt x="1575110" y="0"/>
              </a:moveTo>
              <a:lnTo>
                <a:pt x="1575110" y="1986435"/>
              </a:lnTo>
              <a:lnTo>
                <a:pt x="0" y="1986435"/>
              </a:lnTo>
              <a:lnTo>
                <a:pt x="0" y="2119106"/>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8AAC775-B8AD-4538-A50D-BE9B9B24B93A}">
      <dsp:nvSpPr>
        <dsp:cNvPr id="0" name=""/>
        <dsp:cNvSpPr/>
      </dsp:nvSpPr>
      <dsp:spPr>
        <a:xfrm>
          <a:off x="5761046" y="2802117"/>
          <a:ext cx="715540" cy="1167051"/>
        </a:xfrm>
        <a:custGeom>
          <a:avLst/>
          <a:gdLst/>
          <a:ahLst/>
          <a:cxnLst/>
          <a:rect l="0" t="0" r="0" b="0"/>
          <a:pathLst>
            <a:path>
              <a:moveTo>
                <a:pt x="0" y="0"/>
              </a:moveTo>
              <a:lnTo>
                <a:pt x="0" y="1034380"/>
              </a:lnTo>
              <a:lnTo>
                <a:pt x="715540" y="1034380"/>
              </a:lnTo>
              <a:lnTo>
                <a:pt x="715540" y="116705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E084461-020F-4C70-B3A6-E6FAD4B0E385}">
      <dsp:nvSpPr>
        <dsp:cNvPr id="0" name=""/>
        <dsp:cNvSpPr/>
      </dsp:nvSpPr>
      <dsp:spPr>
        <a:xfrm>
          <a:off x="4947709" y="2802117"/>
          <a:ext cx="813337" cy="1167051"/>
        </a:xfrm>
        <a:custGeom>
          <a:avLst/>
          <a:gdLst/>
          <a:ahLst/>
          <a:cxnLst/>
          <a:rect l="0" t="0" r="0" b="0"/>
          <a:pathLst>
            <a:path>
              <a:moveTo>
                <a:pt x="813337" y="0"/>
              </a:moveTo>
              <a:lnTo>
                <a:pt x="813337" y="1034380"/>
              </a:lnTo>
              <a:lnTo>
                <a:pt x="0" y="1034380"/>
              </a:lnTo>
              <a:lnTo>
                <a:pt x="0" y="116705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639E49F-F550-4508-B878-0A4CF1453BC6}">
      <dsp:nvSpPr>
        <dsp:cNvPr id="0" name=""/>
        <dsp:cNvSpPr/>
      </dsp:nvSpPr>
      <dsp:spPr>
        <a:xfrm>
          <a:off x="3462941" y="2802117"/>
          <a:ext cx="2298105" cy="1167051"/>
        </a:xfrm>
        <a:custGeom>
          <a:avLst/>
          <a:gdLst/>
          <a:ahLst/>
          <a:cxnLst/>
          <a:rect l="0" t="0" r="0" b="0"/>
          <a:pathLst>
            <a:path>
              <a:moveTo>
                <a:pt x="2298105" y="0"/>
              </a:moveTo>
              <a:lnTo>
                <a:pt x="2298105" y="1034380"/>
              </a:lnTo>
              <a:lnTo>
                <a:pt x="0" y="1034380"/>
              </a:lnTo>
              <a:lnTo>
                <a:pt x="0" y="1167051"/>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59D24F0-D3E5-4757-96C6-F80CCDA96082}">
      <dsp:nvSpPr>
        <dsp:cNvPr id="0" name=""/>
        <dsp:cNvSpPr/>
      </dsp:nvSpPr>
      <dsp:spPr>
        <a:xfrm>
          <a:off x="2587968" y="1902966"/>
          <a:ext cx="2323376" cy="583266"/>
        </a:xfrm>
        <a:custGeom>
          <a:avLst/>
          <a:gdLst/>
          <a:ahLst/>
          <a:cxnLst/>
          <a:rect l="0" t="0" r="0" b="0"/>
          <a:pathLst>
            <a:path>
              <a:moveTo>
                <a:pt x="0" y="0"/>
              </a:moveTo>
              <a:lnTo>
                <a:pt x="0" y="583266"/>
              </a:lnTo>
              <a:lnTo>
                <a:pt x="2323376" y="58326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46E370E-769D-4C89-B9DE-FE59318CFDE7}">
      <dsp:nvSpPr>
        <dsp:cNvPr id="0" name=""/>
        <dsp:cNvSpPr/>
      </dsp:nvSpPr>
      <dsp:spPr>
        <a:xfrm>
          <a:off x="1266259" y="1902966"/>
          <a:ext cx="1321708" cy="1484976"/>
        </a:xfrm>
        <a:custGeom>
          <a:avLst/>
          <a:gdLst/>
          <a:ahLst/>
          <a:cxnLst/>
          <a:rect l="0" t="0" r="0" b="0"/>
          <a:pathLst>
            <a:path>
              <a:moveTo>
                <a:pt x="1321708" y="0"/>
              </a:moveTo>
              <a:lnTo>
                <a:pt x="1321708" y="1484976"/>
              </a:lnTo>
              <a:lnTo>
                <a:pt x="0" y="148497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229343B-D029-482E-BE7B-23DB7C97EBAE}">
      <dsp:nvSpPr>
        <dsp:cNvPr id="0" name=""/>
        <dsp:cNvSpPr/>
      </dsp:nvSpPr>
      <dsp:spPr>
        <a:xfrm>
          <a:off x="1263535" y="1902966"/>
          <a:ext cx="1324433" cy="2322542"/>
        </a:xfrm>
        <a:custGeom>
          <a:avLst/>
          <a:gdLst/>
          <a:ahLst/>
          <a:cxnLst/>
          <a:rect l="0" t="0" r="0" b="0"/>
          <a:pathLst>
            <a:path>
              <a:moveTo>
                <a:pt x="1324433" y="0"/>
              </a:moveTo>
              <a:lnTo>
                <a:pt x="1324433" y="2322542"/>
              </a:lnTo>
              <a:lnTo>
                <a:pt x="0" y="2322542"/>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EA87D2F-1F51-4FE8-8DE8-D13694657CAB}">
      <dsp:nvSpPr>
        <dsp:cNvPr id="0" name=""/>
        <dsp:cNvSpPr/>
      </dsp:nvSpPr>
      <dsp:spPr>
        <a:xfrm>
          <a:off x="1266259" y="1902966"/>
          <a:ext cx="1321708" cy="587866"/>
        </a:xfrm>
        <a:custGeom>
          <a:avLst/>
          <a:gdLst/>
          <a:ahLst/>
          <a:cxnLst/>
          <a:rect l="0" t="0" r="0" b="0"/>
          <a:pathLst>
            <a:path>
              <a:moveTo>
                <a:pt x="1321708" y="0"/>
              </a:moveTo>
              <a:lnTo>
                <a:pt x="1321708" y="587866"/>
              </a:lnTo>
              <a:lnTo>
                <a:pt x="0" y="587866"/>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8631C5E-39DB-49E6-8706-FABA171304E4}">
      <dsp:nvSpPr>
        <dsp:cNvPr id="0" name=""/>
        <dsp:cNvSpPr/>
      </dsp:nvSpPr>
      <dsp:spPr>
        <a:xfrm>
          <a:off x="1648687" y="1271198"/>
          <a:ext cx="1878561" cy="63176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Organization</a:t>
          </a:r>
        </a:p>
      </dsp:txBody>
      <dsp:txXfrm>
        <a:off x="1648687" y="1271198"/>
        <a:ext cx="1878561" cy="631767"/>
      </dsp:txXfrm>
    </dsp:sp>
    <dsp:sp modelId="{9E7D6E3B-D109-49BB-955F-F918AEFF02B0}">
      <dsp:nvSpPr>
        <dsp:cNvPr id="0" name=""/>
        <dsp:cNvSpPr/>
      </dsp:nvSpPr>
      <dsp:spPr>
        <a:xfrm>
          <a:off x="2724" y="2174948"/>
          <a:ext cx="1263535" cy="63176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People</a:t>
          </a:r>
        </a:p>
      </dsp:txBody>
      <dsp:txXfrm>
        <a:off x="2724" y="2174948"/>
        <a:ext cx="1263535" cy="631767"/>
      </dsp:txXfrm>
    </dsp:sp>
    <dsp:sp modelId="{C8D44C43-6C0E-4398-87FF-68673C3AB0C6}">
      <dsp:nvSpPr>
        <dsp:cNvPr id="0" name=""/>
        <dsp:cNvSpPr/>
      </dsp:nvSpPr>
      <dsp:spPr>
        <a:xfrm>
          <a:off x="0" y="3909624"/>
          <a:ext cx="1263535" cy="63176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Projects</a:t>
          </a:r>
        </a:p>
      </dsp:txBody>
      <dsp:txXfrm>
        <a:off x="0" y="3909624"/>
        <a:ext cx="1263535" cy="631767"/>
      </dsp:txXfrm>
    </dsp:sp>
    <dsp:sp modelId="{DA271ACC-8C2B-4777-B79C-5F783038A0F2}">
      <dsp:nvSpPr>
        <dsp:cNvPr id="0" name=""/>
        <dsp:cNvSpPr/>
      </dsp:nvSpPr>
      <dsp:spPr>
        <a:xfrm>
          <a:off x="2724" y="3072058"/>
          <a:ext cx="1263535" cy="63176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Teams</a:t>
          </a:r>
        </a:p>
      </dsp:txBody>
      <dsp:txXfrm>
        <a:off x="2724" y="3072058"/>
        <a:ext cx="1263535" cy="631767"/>
      </dsp:txXfrm>
    </dsp:sp>
    <dsp:sp modelId="{2573D44A-6F64-47BC-BB8E-88A5CB2028CF}">
      <dsp:nvSpPr>
        <dsp:cNvPr id="0" name=""/>
        <dsp:cNvSpPr/>
      </dsp:nvSpPr>
      <dsp:spPr>
        <a:xfrm>
          <a:off x="4911344" y="2170349"/>
          <a:ext cx="1699404" cy="63176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Repositories</a:t>
          </a:r>
        </a:p>
      </dsp:txBody>
      <dsp:txXfrm>
        <a:off x="4911344" y="2170349"/>
        <a:ext cx="1699404" cy="631767"/>
      </dsp:txXfrm>
    </dsp:sp>
    <dsp:sp modelId="{F2314BCF-31F0-419D-9ABA-354AE5250725}">
      <dsp:nvSpPr>
        <dsp:cNvPr id="0" name=""/>
        <dsp:cNvSpPr/>
      </dsp:nvSpPr>
      <dsp:spPr>
        <a:xfrm>
          <a:off x="2831173" y="3969168"/>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Code</a:t>
          </a:r>
        </a:p>
      </dsp:txBody>
      <dsp:txXfrm>
        <a:off x="2831173" y="3969168"/>
        <a:ext cx="1263535" cy="631767"/>
      </dsp:txXfrm>
    </dsp:sp>
    <dsp:sp modelId="{8F3150E9-06B0-4A6C-AB44-B4EF3AC91CE0}">
      <dsp:nvSpPr>
        <dsp:cNvPr id="0" name=""/>
        <dsp:cNvSpPr/>
      </dsp:nvSpPr>
      <dsp:spPr>
        <a:xfrm>
          <a:off x="4315941" y="3969168"/>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CI/CD</a:t>
          </a:r>
          <a:br>
            <a:rPr lang="en-US" sz="2200" kern="1200"/>
          </a:br>
          <a:r>
            <a:rPr lang="en-US" sz="1100" kern="1200"/>
            <a:t>Workflows/Actions</a:t>
          </a:r>
        </a:p>
      </dsp:txBody>
      <dsp:txXfrm>
        <a:off x="4315941" y="3969168"/>
        <a:ext cx="1263535" cy="631767"/>
      </dsp:txXfrm>
    </dsp:sp>
    <dsp:sp modelId="{F55DC27A-1598-409B-A111-249AD80F903F}">
      <dsp:nvSpPr>
        <dsp:cNvPr id="0" name=""/>
        <dsp:cNvSpPr/>
      </dsp:nvSpPr>
      <dsp:spPr>
        <a:xfrm>
          <a:off x="5844819" y="3969168"/>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Packages</a:t>
          </a:r>
        </a:p>
      </dsp:txBody>
      <dsp:txXfrm>
        <a:off x="5844819" y="3969168"/>
        <a:ext cx="1263535" cy="631767"/>
      </dsp:txXfrm>
    </dsp:sp>
    <dsp:sp modelId="{017D3597-A555-4F25-BE1A-1322DA8EC353}">
      <dsp:nvSpPr>
        <dsp:cNvPr id="0" name=""/>
        <dsp:cNvSpPr/>
      </dsp:nvSpPr>
      <dsp:spPr>
        <a:xfrm>
          <a:off x="3554168" y="4921223"/>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Issues</a:t>
          </a:r>
        </a:p>
      </dsp:txBody>
      <dsp:txXfrm>
        <a:off x="3554168" y="4921223"/>
        <a:ext cx="1263535" cy="631767"/>
      </dsp:txXfrm>
    </dsp:sp>
    <dsp:sp modelId="{55CEE79E-920C-4D2D-8A99-B192978D3641}">
      <dsp:nvSpPr>
        <dsp:cNvPr id="0" name=""/>
        <dsp:cNvSpPr/>
      </dsp:nvSpPr>
      <dsp:spPr>
        <a:xfrm>
          <a:off x="5083046" y="4921223"/>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Wiki</a:t>
          </a:r>
        </a:p>
      </dsp:txBody>
      <dsp:txXfrm>
        <a:off x="5083046" y="4921223"/>
        <a:ext cx="1263535" cy="631767"/>
      </dsp:txXfrm>
    </dsp:sp>
    <dsp:sp modelId="{66B33D00-6992-4D30-B5BD-11109C2C52A0}">
      <dsp:nvSpPr>
        <dsp:cNvPr id="0" name=""/>
        <dsp:cNvSpPr/>
      </dsp:nvSpPr>
      <dsp:spPr>
        <a:xfrm>
          <a:off x="6611924" y="4921223"/>
          <a:ext cx="1263535" cy="63176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t>Pages</a:t>
          </a:r>
        </a:p>
      </dsp:txBody>
      <dsp:txXfrm>
        <a:off x="6611924" y="4921223"/>
        <a:ext cx="1263535" cy="6317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8AD99-B466-4E17-825E-EF5223A7DE9D}"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DAD7B-DF81-4434-AD6A-CFC5877E66C6}" type="slidenum">
              <a:rPr lang="en-US" smtClean="0"/>
              <a:t>‹#›</a:t>
            </a:fld>
            <a:endParaRPr lang="en-US"/>
          </a:p>
        </p:txBody>
      </p:sp>
    </p:spTree>
    <p:extLst>
      <p:ext uri="{BB962C8B-B14F-4D97-AF65-F5344CB8AC3E}">
        <p14:creationId xmlns:p14="http://schemas.microsoft.com/office/powerpoint/2010/main" val="86582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erraform.io/language/expressions/version-constraints#-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717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use Cloud-Native templates – or even some other languages? </a:t>
            </a:r>
          </a:p>
          <a:p>
            <a:endParaRPr lang="en-US" dirty="0"/>
          </a:p>
          <a:p>
            <a:r>
              <a:rPr lang="en-US" dirty="0"/>
              <a:t>Cloud-native are complex, siloed, only effective in one environment</a:t>
            </a:r>
          </a:p>
          <a:p>
            <a:endParaRPr lang="en-US" dirty="0"/>
          </a:p>
          <a:p>
            <a:r>
              <a:rPr lang="en-US" dirty="0"/>
              <a:t>Maintaining multiple languages and syntaxes requires a massive amount of effort, introduces complexity between platforms, and generally slows down development and decreases value.  </a:t>
            </a:r>
          </a:p>
          <a:p>
            <a:endParaRPr lang="en-US" dirty="0"/>
          </a:p>
          <a:p>
            <a:r>
              <a:rPr lang="en-US" dirty="0"/>
              <a:t>(maybe)</a:t>
            </a:r>
          </a:p>
          <a:p>
            <a:r>
              <a:rPr lang="en-US" dirty="0"/>
              <a:t>You can create and manage Azure resources with ARM and BICEP – two Azure-specific languages – as well as Powershell and CLI/Bash.  But even just maintaining infrastructure between those requires understanding how your infrastructure has been deployed.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767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964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`terraform help` to learn about the different, common commands</a:t>
            </a:r>
          </a:p>
          <a:p>
            <a:endParaRPr lang="en-US" dirty="0"/>
          </a:p>
          <a:p>
            <a:r>
              <a:rPr lang="en-US" dirty="0"/>
              <a:t>You can find help on specific subcommand with terraform &lt;subcommand&gt; help</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04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~&gt;</a:t>
            </a:r>
            <a:r>
              <a:rPr lang="en-US"/>
              <a:t>: Allows only the </a:t>
            </a:r>
            <a:r>
              <a:rPr lang="en-US" i="1"/>
              <a:t>rightmost</a:t>
            </a:r>
            <a:r>
              <a:rPr lang="en-US"/>
              <a:t> version component to increment. For example, to allow new patch releases within a specific minor release, use the full version number: ~&gt; 1.0.4 will allow installation of 1.0.5 and 1.0.10 but not 1.1.0. This is usually called the pessimistic constraint operator.</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19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CDAD7B-DF81-4434-AD6A-CFC5877E66C6}" type="slidenum">
              <a:rPr lang="en-US" smtClean="0"/>
              <a:t>29</a:t>
            </a:fld>
            <a:endParaRPr lang="en-US"/>
          </a:p>
        </p:txBody>
      </p:sp>
    </p:spTree>
    <p:extLst>
      <p:ext uri="{BB962C8B-B14F-4D97-AF65-F5344CB8AC3E}">
        <p14:creationId xmlns:p14="http://schemas.microsoft.com/office/powerpoint/2010/main" val="346611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you’ll see “Configuration”, “State”, “Reality”, and “Operation”. This table shows the OPERATION that will occur depending </a:t>
            </a:r>
          </a:p>
          <a:p>
            <a:endParaRPr lang="en-US" dirty="0"/>
          </a:p>
          <a:p>
            <a:r>
              <a:rPr lang="en-US" dirty="0"/>
              <a:t>Some clarification on what RECREATE means as there was much discussion about it.</a:t>
            </a:r>
          </a:p>
          <a:p>
            <a:r>
              <a:rPr lang="en-US" dirty="0"/>
              <a:t>If the resource is not in state, but exists in reality and exists in the configuration, Terraform will attempt to create the resource (again) on Apply. The API will return an error that the resource cannot be created due to a name conflict and Terraform will raise a message suggesting the resource be imported into state so that it can manage it.</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66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38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GitHub Packages is a platform for hosting and managing packages, including containers and other dependencies. GitHub Packages combines your source code and packages in one place to provide integrated permissions management and billing, so you can centralize your software development on GitHub.</a:t>
            </a:r>
          </a:p>
          <a:p>
            <a:pPr marL="171450" indent="-171450">
              <a:buFont typeface="Arial"/>
              <a:buChar char="•"/>
            </a:pPr>
            <a:r>
              <a:rPr lang="en-US" dirty="0"/>
              <a:t>Teams are groups of organization members that reflect your company or group's structure with cascading access permissions and mentions.</a:t>
            </a:r>
          </a:p>
          <a:p>
            <a:pPr marL="171450" indent="-171450">
              <a:buFont typeface="Arial"/>
              <a:buChar char="•"/>
            </a:pPr>
            <a:r>
              <a:rPr lang="en-US" dirty="0"/>
              <a:t>A project is an adaptable spreadsheet that integrates with your issues and pull requests on GitHub to help you plan and track your work effectively. </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42</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404890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Your team can collaborate on GitHub by using an organization account, which serves as a container for your shared work and gives the work a unique name and brand.</a:t>
            </a:r>
          </a:p>
          <a:p>
            <a:pPr marL="285750" indent="-285750">
              <a:buFont typeface="Arial"/>
              <a:buChar char="•"/>
            </a:pPr>
            <a:r>
              <a:rPr lang="en-US" dirty="0"/>
              <a:t>You can invite an unlimited number of people to join your organization, then give these organization members a variety of roles that grant different levels of access to the organization and its data</a:t>
            </a:r>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43</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105641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1064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You have your organization with has people, those people can be grouped into different teams and given different roles. The teams will be given access to one or more repos. </a:t>
            </a:r>
          </a:p>
          <a:p>
            <a:r>
              <a:rPr lang="en-US" dirty="0">
                <a:ea typeface="Calibri"/>
                <a:cs typeface="Calibri"/>
              </a:rPr>
              <a:t>You can use projects to help manage issues and track your work. </a:t>
            </a:r>
          </a:p>
          <a:p>
            <a:r>
              <a:rPr lang="en-US" dirty="0">
                <a:ea typeface="Calibri"/>
                <a:cs typeface="Calibri"/>
              </a:rPr>
              <a:t>Use CI/CD to automate the building and deploying of your code. That code can utilize packages for dependencies, and artifacts. </a:t>
            </a: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44</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3527383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Actions is a continuous integration and continuous delivery (CI/CD) platform that allows you to automate your build, test, and deployment pipeline. You can create workflows that build and test every pull request to your repository, or deploy merged pull requests to production.</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50</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1559227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You can configure a GitHub Actions </a:t>
            </a:r>
            <a:r>
              <a:rPr lang="en-US" i="1" dirty="0"/>
              <a:t>workflow</a:t>
            </a:r>
            <a:r>
              <a:rPr lang="en-US" dirty="0"/>
              <a:t> to be triggered when an </a:t>
            </a:r>
            <a:r>
              <a:rPr lang="en-US" i="1" dirty="0"/>
              <a:t>event</a:t>
            </a:r>
            <a:r>
              <a:rPr lang="en-US" dirty="0"/>
              <a:t> occurs in your repository, such as a pull request being opened or an issue being created. Your workflow contains one or more </a:t>
            </a:r>
            <a:r>
              <a:rPr lang="en-US" i="1" dirty="0"/>
              <a:t>jobs</a:t>
            </a:r>
            <a:r>
              <a:rPr lang="en-US" dirty="0"/>
              <a:t> which can run in sequential order or in parallel. Each job will run inside its own virtual machine </a:t>
            </a:r>
            <a:r>
              <a:rPr lang="en-US" i="1" dirty="0"/>
              <a:t>runner</a:t>
            </a:r>
            <a:r>
              <a:rPr lang="en-US" dirty="0"/>
              <a:t>, or inside a container, and has one or more </a:t>
            </a:r>
            <a:r>
              <a:rPr lang="en-US" i="1" dirty="0"/>
              <a:t>steps</a:t>
            </a:r>
            <a:r>
              <a:rPr lang="en-US" dirty="0"/>
              <a:t> that either run a script that you define or run an </a:t>
            </a:r>
            <a:r>
              <a:rPr lang="en-US" i="1" dirty="0"/>
              <a:t>action</a:t>
            </a:r>
            <a:r>
              <a:rPr lang="en-US" dirty="0"/>
              <a:t>, which is a reusable extension that can simplify your workflow.</a:t>
            </a:r>
          </a:p>
          <a:p>
            <a:pPr marL="171450" indent="-171450">
              <a:buFont typeface="Arial"/>
              <a:buChar char="•"/>
            </a:pPr>
            <a:r>
              <a:rPr lang="en-US"/>
              <a:t>A workflow is a configurable automated process that will run one or more jobs. Workflows are defined by a YAML file checked in to your repository and will run when triggered by an event in your repository, or they can be triggered manually, or at a defined schedule.</a:t>
            </a:r>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52</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2876814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project is an adaptable spreadsheet that integrates with your issues and pull requests on GitHub to help you plan and track your work effectively. </a:t>
            </a:r>
          </a:p>
          <a:p>
            <a:r>
              <a:rPr lang="en-US" dirty="0"/>
              <a:t>Your projects are built from the issues and pull requests you add, creating direct references between your project and your work. Information is synced automatically to your project as you make changes, updating your views and charts</a:t>
            </a:r>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55</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1280468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the pricing page and note that</a:t>
            </a:r>
          </a:p>
          <a:p>
            <a:pPr marL="171450" indent="-171450">
              <a:buFont typeface="Arial" panose="020B0604020202020204" pitchFamily="34" charset="0"/>
              <a:buChar char="•"/>
            </a:pPr>
            <a:r>
              <a:rPr lang="en-US"/>
              <a:t>Some advanced features are available on the Free tier but only for public repos</a:t>
            </a:r>
          </a:p>
          <a:p>
            <a:pPr marL="171450" indent="-171450">
              <a:buFont typeface="Arial" panose="020B0604020202020204" pitchFamily="34" charset="0"/>
              <a:buChar char="•"/>
            </a:pPr>
            <a:r>
              <a:rPr lang="en-US"/>
              <a:t>Actions minutes and Packages storage increase across the tiers</a:t>
            </a:r>
          </a:p>
          <a:p>
            <a:pPr marL="171450" indent="-171450">
              <a:buFont typeface="Arial" panose="020B0604020202020204" pitchFamily="34" charset="0"/>
              <a:buChar char="•"/>
            </a:pPr>
            <a:r>
              <a:rPr lang="en-US"/>
              <a:t>The enterprise level provides access to GitHub Cloud and on-prem</a:t>
            </a:r>
          </a:p>
          <a:p>
            <a:pPr marL="171450" indent="-171450">
              <a:buFont typeface="Arial" panose="020B0604020202020204" pitchFamily="34" charset="0"/>
              <a:buChar char="•"/>
            </a:pPr>
            <a:r>
              <a:rPr lang="en-US"/>
              <a:t>SSO with Enterprise is a big deal</a:t>
            </a:r>
          </a:p>
        </p:txBody>
      </p:sp>
    </p:spTree>
    <p:extLst>
      <p:ext uri="{BB962C8B-B14F-4D97-AF65-F5344CB8AC3E}">
        <p14:creationId xmlns:p14="http://schemas.microsoft.com/office/powerpoint/2010/main" val="2883086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Update screenshot</a:t>
            </a:r>
          </a:p>
        </p:txBody>
      </p:sp>
      <p:sp>
        <p:nvSpPr>
          <p:cNvPr id="4" name="Slide Number Placeholder 3"/>
          <p:cNvSpPr>
            <a:spLocks noGrp="1"/>
          </p:cNvSpPr>
          <p:nvPr>
            <p:ph type="sldNum" sz="quarter" idx="5"/>
          </p:nvPr>
        </p:nvSpPr>
        <p:spPr/>
        <p:txBody>
          <a:bodyPr/>
          <a:lstStyle/>
          <a:p>
            <a:pPr marL="0" marR="0" lvl="0" indent="0" algn="r" defTabSz="309645" rtl="0" eaLnBrk="1" fontAlgn="auto" latinLnBrk="0" hangingPunct="0">
              <a:lnSpc>
                <a:spcPct val="100000"/>
              </a:lnSpc>
              <a:spcBef>
                <a:spcPts val="0"/>
              </a:spcBef>
              <a:spcAft>
                <a:spcPts val="0"/>
              </a:spcAft>
              <a:buClrTx/>
              <a:buSzTx/>
              <a:buFontTx/>
              <a:buNone/>
              <a:tabLst/>
              <a:defRPr/>
            </a:pPr>
            <a:fld id="{616813DE-87B1-46FD-A608-BB954EB47FC6}" type="slidenum">
              <a:rPr kumimoji="0" lang="en-US" sz="1200" b="1" i="0" u="none" strike="noStrike" kern="0" cap="none" spc="0" normalizeH="0" baseline="0" noProof="0" smtClean="0">
                <a:ln>
                  <a:noFill/>
                </a:ln>
                <a:solidFill>
                  <a:srgbClr val="000000"/>
                </a:solidFill>
                <a:effectLst/>
                <a:uLnTx/>
                <a:uFillTx/>
                <a:latin typeface="Helvetica Neue"/>
                <a:ea typeface="+mn-ea"/>
                <a:cs typeface="+mn-cs"/>
                <a:sym typeface="Helvetica Neue"/>
              </a:rPr>
              <a:pPr marL="0" marR="0" lvl="0" indent="0" algn="r" defTabSz="309645" rtl="0" eaLnBrk="1" fontAlgn="auto" latinLnBrk="0" hangingPunct="0">
                <a:lnSpc>
                  <a:spcPct val="100000"/>
                </a:lnSpc>
                <a:spcBef>
                  <a:spcPts val="0"/>
                </a:spcBef>
                <a:spcAft>
                  <a:spcPts val="0"/>
                </a:spcAft>
                <a:buClrTx/>
                <a:buSzTx/>
                <a:buFontTx/>
                <a:buNone/>
                <a:tabLst/>
                <a:defRPr/>
              </a:pPr>
              <a:t>66</a:t>
            </a:fld>
            <a:endParaRPr kumimoji="0" lang="en-US" sz="1200" b="1" i="0" u="none" strike="noStrike" kern="0" cap="none" spc="0" normalizeH="0" baseline="0" noProof="0">
              <a:ln>
                <a:noFill/>
              </a:ln>
              <a:solidFill>
                <a:srgbClr val="000000"/>
              </a:solidFill>
              <a:effectLst/>
              <a:uLnTx/>
              <a:uFillTx/>
              <a:latin typeface="Helvetica Neue"/>
              <a:ea typeface="+mn-ea"/>
              <a:cs typeface="+mn-cs"/>
              <a:sym typeface="Helvetica Neue"/>
            </a:endParaRPr>
          </a:p>
        </p:txBody>
      </p:sp>
    </p:spTree>
    <p:extLst>
      <p:ext uri="{BB962C8B-B14F-4D97-AF65-F5344CB8AC3E}">
        <p14:creationId xmlns:p14="http://schemas.microsoft.com/office/powerpoint/2010/main" val="2450786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rPr lang="en-US" dirty="0"/>
              <a:t>Lingua franca = common language</a:t>
            </a:r>
            <a:endParaRPr dirty="0"/>
          </a:p>
        </p:txBody>
      </p:sp>
    </p:spTree>
    <p:extLst>
      <p:ext uri="{BB962C8B-B14F-4D97-AF65-F5344CB8AC3E}">
        <p14:creationId xmlns:p14="http://schemas.microsoft.com/office/powerpoint/2010/main" val="299943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of engagement underpin the software and products that drive value and respond to customer demand quickly</a:t>
            </a:r>
          </a:p>
          <a:p>
            <a:endParaRPr lang="en-US" dirty="0"/>
          </a:p>
          <a:p>
            <a:pPr marL="171450" indent="-171450">
              <a:buFontTx/>
              <a:buChar char="-"/>
            </a:pPr>
            <a:r>
              <a:rPr lang="en-US" dirty="0"/>
              <a:t>As the number of platforms and providers has increased, so has the number of ways to develop and interact with those same systems. </a:t>
            </a:r>
          </a:p>
          <a:p>
            <a:pPr marL="171450" indent="-171450">
              <a:buFontTx/>
              <a:buChar char="-"/>
            </a:pPr>
            <a:r>
              <a:rPr lang="en-US" dirty="0"/>
              <a:t>As organizations grow and transition out of the traditional datacenter, they must plan effectively and efficiently for how they will interact with these many service providers on various platforms</a:t>
            </a:r>
          </a:p>
          <a:p>
            <a:pPr marL="171450" indent="-171450">
              <a:buFontTx/>
              <a:buChar char="-"/>
            </a:pPr>
            <a:endParaRPr lang="en-US" dirty="0"/>
          </a:p>
        </p:txBody>
      </p:sp>
    </p:spTree>
    <p:extLst>
      <p:ext uri="{BB962C8B-B14F-4D97-AF65-F5344CB8AC3E}">
        <p14:creationId xmlns:p14="http://schemas.microsoft.com/office/powerpoint/2010/main" val="328168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Operating model… </a:t>
            </a:r>
          </a:p>
          <a:p>
            <a:endParaRPr lang="en-US" dirty="0"/>
          </a:p>
          <a:p>
            <a:r>
              <a:rPr lang="en-US" dirty="0"/>
              <a:t>Provision on-demand, globally with scalability</a:t>
            </a:r>
          </a:p>
          <a:p>
            <a:endParaRPr lang="en-US" dirty="0"/>
          </a:p>
          <a:p>
            <a:r>
              <a:rPr lang="en-US" dirty="0"/>
              <a:t>Secure with zero-trust, identity-based controls</a:t>
            </a:r>
          </a:p>
          <a:p>
            <a:endParaRPr lang="en-US" dirty="0"/>
          </a:p>
          <a:p>
            <a:r>
              <a:rPr lang="en-US" dirty="0"/>
              <a:t>Connect on a dynamic networking layer and maintain and foster service discovery</a:t>
            </a:r>
          </a:p>
          <a:p>
            <a:endParaRPr lang="en-US" dirty="0"/>
          </a:p>
          <a:p>
            <a:r>
              <a:rPr lang="en-US" dirty="0"/>
              <a:t>Run with orchestration, as well as dynamic and elastic </a:t>
            </a:r>
            <a:r>
              <a:rPr lang="en-US" dirty="0" err="1"/>
              <a:t>scalabilty</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47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Cloud Operating Model…</a:t>
            </a:r>
          </a:p>
          <a:p>
            <a:endParaRPr lang="en-US" dirty="0"/>
          </a:p>
          <a:p>
            <a:r>
              <a:rPr lang="en-US" dirty="0"/>
              <a:t>As you increase in maturity provisioning with Terraform, you may consider implementing Vault for secret management, or Consul for network security as well as discovering and access control for services.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654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endParaRPr lang="en-US" dirty="0"/>
          </a:p>
          <a:p>
            <a:endParaRPr lang="en-US" dirty="0"/>
          </a:p>
        </p:txBody>
      </p:sp>
    </p:spTree>
    <p:extLst>
      <p:ext uri="{BB962C8B-B14F-4D97-AF65-F5344CB8AC3E}">
        <p14:creationId xmlns:p14="http://schemas.microsoft.com/office/powerpoint/2010/main" val="3611481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a7a9984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a7a9984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crude but effective example of how HashiCorp Terraform’s core principle of declarative infrastructure is by comparing the recipe for a cake and saying “I want some cake”.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Imperative </a:t>
            </a:r>
            <a:endParaRPr dirty="0"/>
          </a:p>
          <a:p>
            <a:pPr marL="0" lvl="0" indent="0" algn="l" rtl="0">
              <a:spcBef>
                <a:spcPts val="0"/>
              </a:spcBef>
              <a:spcAft>
                <a:spcPts val="0"/>
              </a:spcAft>
              <a:buNone/>
            </a:pPr>
            <a:r>
              <a:rPr lang="en" dirty="0"/>
              <a:t>More concerned with a series of steps to achieve end goal (How); How does Azure deploy resources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Declarative </a:t>
            </a:r>
            <a:endParaRPr dirty="0"/>
          </a:p>
          <a:p>
            <a:pPr marL="0" lvl="0" indent="0" algn="l" rtl="0">
              <a:spcBef>
                <a:spcPts val="0"/>
              </a:spcBef>
              <a:spcAft>
                <a:spcPts val="0"/>
              </a:spcAft>
              <a:buNone/>
            </a:pPr>
            <a:r>
              <a:rPr lang="en" dirty="0"/>
              <a:t>Is only concerned with the end goal (steps are unimportant) (What) ; What do you want to deploy?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200" dirty="0">
                <a:solidFill>
                  <a:srgbClr val="222222"/>
                </a:solidFill>
                <a:highlight>
                  <a:srgbClr val="FFFFFF"/>
                </a:highlight>
                <a:latin typeface="Roboto"/>
                <a:ea typeface="Roboto"/>
                <a:cs typeface="Roboto"/>
                <a:sym typeface="Roboto"/>
              </a:rPr>
              <a:t>The </a:t>
            </a:r>
            <a:r>
              <a:rPr lang="en" sz="1200" b="1" dirty="0">
                <a:solidFill>
                  <a:srgbClr val="222222"/>
                </a:solidFill>
                <a:highlight>
                  <a:srgbClr val="FFFFFF"/>
                </a:highlight>
                <a:latin typeface="Roboto"/>
                <a:ea typeface="Roboto"/>
                <a:cs typeface="Roboto"/>
                <a:sym typeface="Roboto"/>
              </a:rPr>
              <a:t>imperative</a:t>
            </a:r>
            <a:r>
              <a:rPr lang="en" sz="1200" dirty="0">
                <a:solidFill>
                  <a:srgbClr val="222222"/>
                </a:solidFill>
                <a:highlight>
                  <a:srgbClr val="FFFFFF"/>
                </a:highlight>
                <a:latin typeface="Roboto"/>
                <a:ea typeface="Roboto"/>
                <a:cs typeface="Roboto"/>
                <a:sym typeface="Roboto"/>
              </a:rPr>
              <a:t> approach is concerned with HOW you're actually going to get a seat. You need to list out the steps to be able to show HOW you're going to get a table. The </a:t>
            </a:r>
            <a:r>
              <a:rPr lang="en" sz="1200" b="1" dirty="0">
                <a:solidFill>
                  <a:srgbClr val="222222"/>
                </a:solidFill>
                <a:highlight>
                  <a:srgbClr val="FFFFFF"/>
                </a:highlight>
                <a:latin typeface="Roboto"/>
                <a:ea typeface="Roboto"/>
                <a:cs typeface="Roboto"/>
                <a:sym typeface="Roboto"/>
              </a:rPr>
              <a:t>declarative</a:t>
            </a:r>
            <a:r>
              <a:rPr lang="en" sz="1200" dirty="0">
                <a:solidFill>
                  <a:srgbClr val="222222"/>
                </a:solidFill>
                <a:highlight>
                  <a:srgbClr val="FFFFFF"/>
                </a:highlight>
                <a:latin typeface="Roboto"/>
                <a:ea typeface="Roboto"/>
                <a:cs typeface="Roboto"/>
                <a:sym typeface="Roboto"/>
              </a:rPr>
              <a:t> approach is more concerned with WHAT you want, a table for two.</a:t>
            </a:r>
          </a:p>
          <a:p>
            <a:pPr marL="0" lvl="0" indent="0" algn="l" rtl="0">
              <a:spcBef>
                <a:spcPts val="0"/>
              </a:spcBef>
              <a:spcAft>
                <a:spcPts val="0"/>
              </a:spcAft>
              <a:buNone/>
            </a:pPr>
            <a:endParaRPr lang="en" sz="1200" dirty="0">
              <a:solidFill>
                <a:srgbClr val="222222"/>
              </a:solidFill>
              <a:highlight>
                <a:srgbClr val="FFFFFF"/>
              </a:highlight>
              <a:latin typeface="Roboto"/>
              <a:ea typeface="Roboto"/>
              <a:sym typeface="Roboto"/>
            </a:endParaRPr>
          </a:p>
          <a:p>
            <a:pPr marL="0" lvl="0" indent="0" algn="l" rtl="0">
              <a:spcBef>
                <a:spcPts val="0"/>
              </a:spcBef>
              <a:spcAft>
                <a:spcPts val="0"/>
              </a:spcAft>
              <a:buNone/>
            </a:pPr>
            <a:r>
              <a:rPr lang="en" sz="1200" dirty="0">
                <a:solidFill>
                  <a:srgbClr val="222222"/>
                </a:solidFill>
                <a:highlight>
                  <a:srgbClr val="FFFFFF"/>
                </a:highlight>
                <a:latin typeface="Roboto"/>
                <a:ea typeface="Roboto"/>
                <a:sym typeface="Roboto"/>
              </a:rPr>
              <a:t>Terraform isn’t concerned with how the process of getting you want you want – it just cares what you want and gives it to you. </a:t>
            </a:r>
          </a:p>
          <a:p>
            <a:pPr marL="0" lvl="0" indent="0" algn="l" rtl="0">
              <a:spcBef>
                <a:spcPts val="0"/>
              </a:spcBef>
              <a:spcAft>
                <a:spcPts val="0"/>
              </a:spcAft>
              <a:buNone/>
            </a:pPr>
            <a:endParaRPr lang="en" sz="1200" dirty="0">
              <a:solidFill>
                <a:srgbClr val="222222"/>
              </a:solidFill>
              <a:highlight>
                <a:srgbClr val="FFFFFF"/>
              </a:highlight>
              <a:latin typeface="Roboto"/>
              <a:ea typeface="Roboto"/>
              <a:sym typeface="Roboto"/>
            </a:endParaRPr>
          </a:p>
          <a:p>
            <a:pPr marL="0" lvl="0" indent="0" algn="l" rtl="0">
              <a:spcBef>
                <a:spcPts val="0"/>
              </a:spcBef>
              <a:spcAft>
                <a:spcPts val="0"/>
              </a:spcAft>
              <a:buNone/>
            </a:pPr>
            <a:r>
              <a:rPr lang="en" sz="1200" dirty="0">
                <a:solidFill>
                  <a:srgbClr val="222222"/>
                </a:solidFill>
                <a:highlight>
                  <a:srgbClr val="FFFFFF"/>
                </a:highlight>
                <a:latin typeface="Roboto"/>
                <a:ea typeface="Roboto"/>
                <a:sym typeface="Roboto"/>
              </a:rPr>
              <a:t>It doesn’t care about the specific flavor or styel, it just needs to know what you want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Open Source community is very active.  Contributors are constantly updating and improving Terraform and the platforms and services it supports.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E998C45-6FF7-40CA-A1F2-40173ED5C4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613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34.png"/><Relationship Id="rId4" Type="http://schemas.openxmlformats.org/officeDocument/2006/relationships/image" Target="../media/image33.emf"/></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p:nvPicPr>
        <p:blipFill rotWithShape="1">
          <a:blip r:embed="rId2"/>
          <a:srcRect t="4246" r="-26"/>
          <a:stretch/>
        </p:blipFill>
        <p:spPr>
          <a:xfrm>
            <a:off x="44605" y="0"/>
            <a:ext cx="12147396" cy="6941080"/>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20190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C16453-8780-D245-8976-93E6B00644C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pic>
        <p:nvPicPr>
          <p:cNvPr id="11" name="Picture 10">
            <a:extLst>
              <a:ext uri="{FF2B5EF4-FFF2-40B4-BE49-F238E27FC236}">
                <a16:creationId xmlns:a16="http://schemas.microsoft.com/office/drawing/2014/main" id="{40F7167F-D79D-ED4F-9158-F5F286586228}"/>
              </a:ext>
            </a:extLst>
          </p:cNvPr>
          <p:cNvPicPr>
            <a:picLocks noChangeAspect="1"/>
          </p:cNvPicPr>
          <p:nvPr/>
        </p:nvPicPr>
        <p:blipFill>
          <a:blip r:embed="rId3"/>
          <a:stretch>
            <a:fillRect/>
          </a:stretch>
        </p:blipFill>
        <p:spPr>
          <a:xfrm>
            <a:off x="171147" y="6102674"/>
            <a:ext cx="2052044" cy="752665"/>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272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00" y="-27709"/>
            <a:ext cx="4572000" cy="692647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E117D36-4127-304E-A4D1-BB0E66BEB1CF}"/>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864792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6D5B3-9144-2448-8F40-C9320F9F727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3B688E1-81B3-E44D-AF49-32CEF73E19C4}"/>
              </a:ext>
            </a:extLst>
          </p:cNvPr>
          <p:cNvPicPr>
            <a:picLocks noChangeAspect="1"/>
          </p:cNvPicPr>
          <p:nvPr/>
        </p:nvPicPr>
        <p:blipFill>
          <a:blip r:embed="rId2"/>
          <a:stretch>
            <a:fillRect/>
          </a:stretch>
        </p:blipFill>
        <p:spPr>
          <a:xfrm>
            <a:off x="171147" y="6102674"/>
            <a:ext cx="2052044" cy="752665"/>
          </a:xfrm>
          <a:prstGeom prst="rect">
            <a:avLst/>
          </a:prstGeom>
        </p:spPr>
      </p:pic>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0" y="-27709"/>
            <a:ext cx="4572000" cy="6926471"/>
          </a:xfrm>
          <a:prstGeom prst="rect">
            <a:avLst/>
          </a:prstGeom>
        </p:spPr>
      </p:pic>
      <p:sp>
        <p:nvSpPr>
          <p:cNvPr id="10" name="TextBox 9">
            <a:extLst>
              <a:ext uri="{FF2B5EF4-FFF2-40B4-BE49-F238E27FC236}">
                <a16:creationId xmlns:a16="http://schemas.microsoft.com/office/drawing/2014/main" id="{A1E4433D-E6A8-BF43-A4EF-2C6A2FD1E034}"/>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6ED6A637-11F8-7F45-96AA-4AEA94BF28CC}"/>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9281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06146" y="13452"/>
            <a:ext cx="4585855" cy="687878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0434A34D-B069-9045-B30B-3E5649C47B74}"/>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805524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06146" y="13452"/>
            <a:ext cx="4585855" cy="6878783"/>
          </a:xfrm>
          <a:prstGeom prst="rect">
            <a:avLst/>
          </a:prstGeom>
        </p:spPr>
      </p:pic>
      <p:sp>
        <p:nvSpPr>
          <p:cNvPr id="10" name="TextBox 9">
            <a:extLst>
              <a:ext uri="{FF2B5EF4-FFF2-40B4-BE49-F238E27FC236}">
                <a16:creationId xmlns:a16="http://schemas.microsoft.com/office/drawing/2014/main" id="{21E96D32-F7EB-8F4E-83E2-4DBDD672966E}"/>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
        <p:nvSpPr>
          <p:cNvPr id="11" name="Rectangle 10">
            <a:extLst>
              <a:ext uri="{FF2B5EF4-FFF2-40B4-BE49-F238E27FC236}">
                <a16:creationId xmlns:a16="http://schemas.microsoft.com/office/drawing/2014/main" id="{DDCE10DE-CB83-DA4B-9BD2-FEFD032DC52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p:nvPicPr>
        <p:blipFill>
          <a:blip r:embed="rId3"/>
          <a:stretch>
            <a:fillRect/>
          </a:stretch>
        </p:blipFill>
        <p:spPr>
          <a:xfrm>
            <a:off x="171147" y="6102674"/>
            <a:ext cx="2052044" cy="752665"/>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84332813-F96B-2B40-9AD1-9D05620E35E3}"/>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124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p:nvSpPr>
        <p:spPr>
          <a:xfrm>
            <a:off x="0" y="1216830"/>
            <a:ext cx="12192000" cy="47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922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p:nvSpPr>
        <p:spPr>
          <a:xfrm>
            <a:off x="0" y="1216830"/>
            <a:ext cx="12192000" cy="576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049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093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8EB15-730B-FF4B-84EB-2B98807AE2F0}"/>
              </a:ext>
            </a:extLst>
          </p:cNvPr>
          <p:cNvSpPr/>
          <p:nvPr/>
        </p:nvSpPr>
        <p:spPr>
          <a:xfrm>
            <a:off x="0" y="1"/>
            <a:ext cx="12192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995B1DC-D4D4-F545-9D51-4D32A242A3A9}"/>
              </a:ext>
            </a:extLst>
          </p:cNvPr>
          <p:cNvPicPr>
            <a:picLocks noChangeAspect="1"/>
          </p:cNvPicPr>
          <p:nvPr/>
        </p:nvPicPr>
        <p:blipFill>
          <a:blip r:embed="rId2"/>
          <a:stretch>
            <a:fillRect/>
          </a:stretch>
        </p:blipFill>
        <p:spPr>
          <a:xfrm>
            <a:off x="171147" y="6102674"/>
            <a:ext cx="2052044" cy="752665"/>
          </a:xfrm>
          <a:prstGeom prst="rect">
            <a:avLst/>
          </a:prstGeom>
        </p:spPr>
      </p:pic>
      <p:sp>
        <p:nvSpPr>
          <p:cNvPr id="6" name="TextBox 5">
            <a:extLst>
              <a:ext uri="{FF2B5EF4-FFF2-40B4-BE49-F238E27FC236}">
                <a16:creationId xmlns:a16="http://schemas.microsoft.com/office/drawing/2014/main" id="{22B92E6F-2A69-9D4D-B4EC-FD9C66375484}"/>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5EDCD3-6A6F-9E42-AFE3-66CCFCB187B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186030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8145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2"/>
          <a:stretch/>
        </p:blipFill>
        <p:spPr>
          <a:xfrm flipH="1">
            <a:off x="1" y="-10516"/>
            <a:ext cx="12192001" cy="6868392"/>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852448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copy">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39"/>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ext Placeholder 2">
            <a:extLst>
              <a:ext uri="{FF2B5EF4-FFF2-40B4-BE49-F238E27FC236}">
                <a16:creationId xmlns:a16="http://schemas.microsoft.com/office/drawing/2014/main" id="{D94D55C3-C1D8-B94E-81D6-25618DDDCAF3}"/>
              </a:ext>
            </a:extLst>
          </p:cNvPr>
          <p:cNvSpPr>
            <a:spLocks noGrp="1"/>
          </p:cNvSpPr>
          <p:nvPr>
            <p:ph type="body" sz="quarter" idx="13"/>
          </p:nvPr>
        </p:nvSpPr>
        <p:spPr>
          <a:xfrm>
            <a:off x="712207" y="2135488"/>
            <a:ext cx="10786533" cy="4087732"/>
          </a:xfrm>
          <a:prstGeom prst="rect">
            <a:avLst/>
          </a:prstGeom>
        </p:spPr>
        <p:txBody>
          <a:bodyPr/>
          <a:lstStyle>
            <a:lvl1pPr>
              <a:defRPr sz="2664">
                <a:solidFill>
                  <a:srgbClr val="564641"/>
                </a:solidFill>
                <a:latin typeface="Arial" panose="020B0604020202020204" pitchFamily="34" charset="0"/>
                <a:cs typeface="Arial" panose="020B0604020202020204" pitchFamily="34" charset="0"/>
              </a:defRPr>
            </a:lvl1pPr>
            <a:lvl2pPr>
              <a:spcBef>
                <a:spcPts val="666"/>
              </a:spcBef>
              <a:defRPr sz="2664">
                <a:solidFill>
                  <a:srgbClr val="564641"/>
                </a:solidFill>
                <a:latin typeface="Arial" panose="020B0604020202020204" pitchFamily="34" charset="0"/>
                <a:cs typeface="Arial" panose="020B0604020202020204" pitchFamily="34" charset="0"/>
              </a:defRPr>
            </a:lvl2pPr>
            <a:lvl3pPr>
              <a:spcBef>
                <a:spcPts val="666"/>
              </a:spcBef>
              <a:defRPr sz="2664">
                <a:solidFill>
                  <a:srgbClr val="564641"/>
                </a:solidFill>
                <a:latin typeface="Arial" panose="020B0604020202020204" pitchFamily="34" charset="0"/>
                <a:cs typeface="Arial" panose="020B0604020202020204" pitchFamily="34" charset="0"/>
              </a:defRPr>
            </a:lvl3pPr>
            <a:lvl4pPr>
              <a:spcBef>
                <a:spcPts val="666"/>
              </a:spcBef>
              <a:defRPr sz="2664">
                <a:solidFill>
                  <a:srgbClr val="564641"/>
                </a:solidFill>
                <a:latin typeface="Arial" panose="020B0604020202020204" pitchFamily="34" charset="0"/>
                <a:cs typeface="Arial" panose="020B0604020202020204" pitchFamily="34" charset="0"/>
              </a:defRPr>
            </a:lvl4pPr>
            <a:lvl5pPr>
              <a:spcBef>
                <a:spcPts val="666"/>
              </a:spcBef>
              <a:defRPr sz="2664">
                <a:solidFill>
                  <a:srgbClr val="5646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39730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py &amp; Photo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5C7876B-85E4-2748-B443-E4934D2512D2}"/>
              </a:ext>
            </a:extLst>
          </p:cNvPr>
          <p:cNvSpPr>
            <a:spLocks noGrp="1"/>
          </p:cNvSpPr>
          <p:nvPr>
            <p:ph type="pic" sz="quarter" idx="24"/>
          </p:nvPr>
        </p:nvSpPr>
        <p:spPr>
          <a:xfrm>
            <a:off x="6797185" y="1717588"/>
            <a:ext cx="4701116" cy="4383791"/>
          </a:xfrm>
          <a:prstGeom prst="rect">
            <a:avLst/>
          </a:prstGeom>
          <a:blipFill dpi="0" rotWithShape="1">
            <a:blip r:embed="rId2" cstate="print">
              <a:alphaModFix amt="15000"/>
              <a:extLst>
                <a:ext uri="{28A0092B-C50C-407E-A947-70E740481C1C}">
                  <a14:useLocalDpi xmlns:a14="http://schemas.microsoft.com/office/drawing/2010/main"/>
                </a:ext>
              </a:extLst>
            </a:blip>
            <a:srcRect/>
            <a:stretch>
              <a:fillRect/>
            </a:stretch>
          </a:blipFill>
        </p:spPr>
        <p:txBody>
          <a:bodyPr/>
          <a:lstStyle>
            <a:lvl1pPr marL="0" indent="0" algn="ctr">
              <a:buNone/>
              <a:defRPr>
                <a:noFill/>
              </a:defRPr>
            </a:lvl1pPr>
          </a:lstStyle>
          <a:p>
            <a:r>
              <a:rPr lang="en-US"/>
              <a:t>Click icon to add picture</a:t>
            </a:r>
          </a:p>
        </p:txBody>
      </p:sp>
      <p:sp>
        <p:nvSpPr>
          <p:cNvPr id="4" name="Rectangle">
            <a:extLst>
              <a:ext uri="{FF2B5EF4-FFF2-40B4-BE49-F238E27FC236}">
                <a16:creationId xmlns:a16="http://schemas.microsoft.com/office/drawing/2014/main" id="{7555B6A2-3085-C94F-88D3-4D41010C0E16}"/>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1" name="Text Placeholder 2">
            <a:extLst>
              <a:ext uri="{FF2B5EF4-FFF2-40B4-BE49-F238E27FC236}">
                <a16:creationId xmlns:a16="http://schemas.microsoft.com/office/drawing/2014/main" id="{14C3DB04-1610-DB40-82C1-00F1CB4942F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The headline goes here</a:t>
            </a:r>
          </a:p>
        </p:txBody>
      </p:sp>
      <p:sp>
        <p:nvSpPr>
          <p:cNvPr id="12" name="Text Placeholder 21">
            <a:extLst>
              <a:ext uri="{FF2B5EF4-FFF2-40B4-BE49-F238E27FC236}">
                <a16:creationId xmlns:a16="http://schemas.microsoft.com/office/drawing/2014/main" id="{E7CBC11A-6B66-9A41-A244-BA41E461D499}"/>
              </a:ext>
            </a:extLst>
          </p:cNvPr>
          <p:cNvSpPr>
            <a:spLocks noGrp="1"/>
          </p:cNvSpPr>
          <p:nvPr>
            <p:ph type="body" sz="quarter" idx="20" hasCustomPrompt="1"/>
          </p:nvPr>
        </p:nvSpPr>
        <p:spPr>
          <a:xfrm>
            <a:off x="712207" y="1717589"/>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3" name="Text Placeholder 21">
            <a:extLst>
              <a:ext uri="{FF2B5EF4-FFF2-40B4-BE49-F238E27FC236}">
                <a16:creationId xmlns:a16="http://schemas.microsoft.com/office/drawing/2014/main" id="{7531600C-A668-6B42-B0BD-7B061169CDED}"/>
              </a:ext>
            </a:extLst>
          </p:cNvPr>
          <p:cNvSpPr>
            <a:spLocks noGrp="1"/>
          </p:cNvSpPr>
          <p:nvPr>
            <p:ph type="body" sz="quarter" idx="21" hasCustomPrompt="1"/>
          </p:nvPr>
        </p:nvSpPr>
        <p:spPr>
          <a:xfrm>
            <a:off x="712207" y="2129611"/>
            <a:ext cx="5402300" cy="2095562"/>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a:t>
            </a:r>
            <a:endParaRPr lang="en-US"/>
          </a:p>
        </p:txBody>
      </p:sp>
      <p:sp>
        <p:nvSpPr>
          <p:cNvPr id="16" name="Text Placeholder 21">
            <a:extLst>
              <a:ext uri="{FF2B5EF4-FFF2-40B4-BE49-F238E27FC236}">
                <a16:creationId xmlns:a16="http://schemas.microsoft.com/office/drawing/2014/main" id="{C0E420D4-D65E-BC42-9940-76CECB351EE3}"/>
              </a:ext>
            </a:extLst>
          </p:cNvPr>
          <p:cNvSpPr>
            <a:spLocks noGrp="1"/>
          </p:cNvSpPr>
          <p:nvPr>
            <p:ph type="body" sz="quarter" idx="22" hasCustomPrompt="1"/>
          </p:nvPr>
        </p:nvSpPr>
        <p:spPr>
          <a:xfrm>
            <a:off x="712207" y="4360688"/>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7" name="Text Placeholder 21">
            <a:extLst>
              <a:ext uri="{FF2B5EF4-FFF2-40B4-BE49-F238E27FC236}">
                <a16:creationId xmlns:a16="http://schemas.microsoft.com/office/drawing/2014/main" id="{F1171F99-F467-B940-9F6E-7634456B8760}"/>
              </a:ext>
            </a:extLst>
          </p:cNvPr>
          <p:cNvSpPr>
            <a:spLocks noGrp="1"/>
          </p:cNvSpPr>
          <p:nvPr>
            <p:ph type="body" sz="quarter" idx="23" hasCustomPrompt="1"/>
          </p:nvPr>
        </p:nvSpPr>
        <p:spPr>
          <a:xfrm>
            <a:off x="712207" y="4772709"/>
            <a:ext cx="5402300" cy="1397505"/>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lvl="0"/>
            <a:endParaRPr lang="en-US" sz="1865">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366106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363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76009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Graph">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userDrawn="1"/>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43"/>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able Placeholder 2">
            <a:extLst>
              <a:ext uri="{FF2B5EF4-FFF2-40B4-BE49-F238E27FC236}">
                <a16:creationId xmlns:a16="http://schemas.microsoft.com/office/drawing/2014/main" id="{14FA2F11-8D66-8A4C-A2C9-B9344E80CCC4}"/>
              </a:ext>
            </a:extLst>
          </p:cNvPr>
          <p:cNvSpPr>
            <a:spLocks noGrp="1"/>
          </p:cNvSpPr>
          <p:nvPr>
            <p:ph type="tbl" sz="quarter" idx="12"/>
          </p:nvPr>
        </p:nvSpPr>
        <p:spPr>
          <a:xfrm>
            <a:off x="712206" y="2082642"/>
            <a:ext cx="10786308" cy="4170205"/>
          </a:xfrm>
          <a:prstGeom prst="rect">
            <a:avLst/>
          </a:prstGeom>
        </p:spPr>
        <p:txBody>
          <a:bodyPr/>
          <a:lstStyle>
            <a:lvl1pPr marL="0" indent="0">
              <a:buNone/>
              <a:defRPr sz="1865">
                <a:latin typeface="+mn-lt"/>
              </a:defRPr>
            </a:lvl1pPr>
          </a:lstStyle>
          <a:p>
            <a:endParaRPr lang="en-US"/>
          </a:p>
        </p:txBody>
      </p:sp>
    </p:spTree>
    <p:extLst>
      <p:ext uri="{BB962C8B-B14F-4D97-AF65-F5344CB8AC3E}">
        <p14:creationId xmlns:p14="http://schemas.microsoft.com/office/powerpoint/2010/main" val="289837883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total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6CE70D-FC68-4054-A7DD-D9AA9E852D71}"/>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6880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no content &amp; blank)">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4" name="Rectangle 3">
            <a:extLst>
              <a:ext uri="{FF2B5EF4-FFF2-40B4-BE49-F238E27FC236}">
                <a16:creationId xmlns:a16="http://schemas.microsoft.com/office/drawing/2014/main" id="{638902BF-2BAB-4A6A-A067-4CEEE64D8138}"/>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96106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no content)">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Tree>
    <p:extLst>
      <p:ext uri="{BB962C8B-B14F-4D97-AF65-F5344CB8AC3E}">
        <p14:creationId xmlns:p14="http://schemas.microsoft.com/office/powerpoint/2010/main" val="24728175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333695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ntro_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FB861-3E22-8944-A320-FD5F983B2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017" y="3081760"/>
            <a:ext cx="3585428" cy="681874"/>
          </a:xfrm>
          <a:prstGeom prst="rect">
            <a:avLst/>
          </a:prstGeom>
        </p:spPr>
      </p:pic>
      <p:pic>
        <p:nvPicPr>
          <p:cNvPr id="3" name="Picture 2" descr="A picture containing indoor, boat, building, large&#10;&#10;Description automatically generated">
            <a:extLst>
              <a:ext uri="{FF2B5EF4-FFF2-40B4-BE49-F238E27FC236}">
                <a16:creationId xmlns:a16="http://schemas.microsoft.com/office/drawing/2014/main" id="{13B8FF13-E111-8B42-B7DA-997107FC2E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1"/>
            <a:ext cx="7077695" cy="6858000"/>
          </a:xfrm>
          <a:prstGeom prst="rect">
            <a:avLst/>
          </a:prstGeom>
        </p:spPr>
      </p:pic>
      <p:sp>
        <p:nvSpPr>
          <p:cNvPr id="19" name="Rectangle">
            <a:extLst>
              <a:ext uri="{FF2B5EF4-FFF2-40B4-BE49-F238E27FC236}">
                <a16:creationId xmlns:a16="http://schemas.microsoft.com/office/drawing/2014/main" id="{9B5225B3-3B6B-AF4F-B436-10655B353138}"/>
              </a:ext>
            </a:extLst>
          </p:cNvPr>
          <p:cNvSpPr/>
          <p:nvPr/>
        </p:nvSpPr>
        <p:spPr>
          <a:xfrm>
            <a:off x="0" y="0"/>
            <a:ext cx="7077697" cy="6858001"/>
          </a:xfrm>
          <a:prstGeom prst="rect">
            <a:avLst/>
          </a:prstGeom>
          <a:gradFill>
            <a:gsLst>
              <a:gs pos="0">
                <a:srgbClr val="D4108D">
                  <a:alpha val="85000"/>
                </a:srgbClr>
              </a:gs>
              <a:gs pos="100000">
                <a:srgbClr val="582873">
                  <a:alpha val="85000"/>
                </a:srgbClr>
              </a:gs>
            </a:gsLst>
          </a:gradFill>
          <a:ln w="12700">
            <a:miter lim="400000"/>
          </a:ln>
        </p:spPr>
        <p:txBody>
          <a:bodyPr lIns="0" tIns="0" rIns="0" bIns="0" anchor="ctr"/>
          <a:lstStyle/>
          <a:p>
            <a:pPr>
              <a:defRPr sz="2300" b="0">
                <a:solidFill>
                  <a:srgbClr val="FFFFFF"/>
                </a:solidFill>
                <a:latin typeface="Allumi Pro Book"/>
                <a:ea typeface="Allumi Pro Book"/>
                <a:cs typeface="Allumi Pro Book"/>
                <a:sym typeface="Allumi Pro ExtraBold"/>
              </a:defRPr>
            </a:pPr>
            <a:endParaRPr sz="1150"/>
          </a:p>
        </p:txBody>
      </p:sp>
      <p:sp>
        <p:nvSpPr>
          <p:cNvPr id="20" name="Text Placeholder 13">
            <a:extLst>
              <a:ext uri="{FF2B5EF4-FFF2-40B4-BE49-F238E27FC236}">
                <a16:creationId xmlns:a16="http://schemas.microsoft.com/office/drawing/2014/main" id="{74C5F941-E893-B545-8A72-2F9F2E6A8932}"/>
              </a:ext>
            </a:extLst>
          </p:cNvPr>
          <p:cNvSpPr>
            <a:spLocks noGrp="1"/>
          </p:cNvSpPr>
          <p:nvPr>
            <p:ph type="body" sz="quarter" idx="10" hasCustomPrompt="1"/>
          </p:nvPr>
        </p:nvSpPr>
        <p:spPr>
          <a:xfrm>
            <a:off x="844385" y="2228895"/>
            <a:ext cx="5400193" cy="1202500"/>
          </a:xfrm>
          <a:prstGeom prst="rect">
            <a:avLst/>
          </a:prstGeom>
        </p:spPr>
        <p:txBody>
          <a:bodyPr>
            <a:noAutofit/>
          </a:bodyPr>
          <a:lstStyle>
            <a:lvl1pPr marL="0" indent="0" algn="ctr">
              <a:lnSpc>
                <a:spcPts val="4662"/>
              </a:lnSpc>
              <a:spcBef>
                <a:spcPts val="0"/>
              </a:spcBef>
              <a:buNone/>
              <a:defRPr sz="4796">
                <a:solidFill>
                  <a:schemeClr val="bg1"/>
                </a:solidFill>
                <a:latin typeface="Rockwell" panose="02060603020205020403" pitchFamily="18" charset="77"/>
              </a:defRPr>
            </a:lvl1pPr>
          </a:lstStyle>
          <a:p>
            <a:pPr lvl="0"/>
            <a:r>
              <a:rPr lang="en-US"/>
              <a:t>Digital Innovation</a:t>
            </a:r>
            <a:br>
              <a:rPr lang="en-US"/>
            </a:br>
            <a:r>
              <a:rPr lang="en-US"/>
              <a:t>walking deck</a:t>
            </a:r>
          </a:p>
        </p:txBody>
      </p:sp>
      <p:sp>
        <p:nvSpPr>
          <p:cNvPr id="11" name="Rectangle 10">
            <a:extLst>
              <a:ext uri="{FF2B5EF4-FFF2-40B4-BE49-F238E27FC236}">
                <a16:creationId xmlns:a16="http://schemas.microsoft.com/office/drawing/2014/main" id="{88632C2B-90A0-4B4B-8254-18159992C0B6}"/>
              </a:ext>
            </a:extLst>
          </p:cNvPr>
          <p:cNvSpPr/>
          <p:nvPr/>
        </p:nvSpPr>
        <p:spPr>
          <a:xfrm>
            <a:off x="3172953" y="3443187"/>
            <a:ext cx="693960" cy="6560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Text Placeholder 5">
            <a:extLst>
              <a:ext uri="{FF2B5EF4-FFF2-40B4-BE49-F238E27FC236}">
                <a16:creationId xmlns:a16="http://schemas.microsoft.com/office/drawing/2014/main" id="{CDC4683D-706C-B04B-927F-AED9226EECFE}"/>
              </a:ext>
            </a:extLst>
          </p:cNvPr>
          <p:cNvSpPr>
            <a:spLocks noGrp="1"/>
          </p:cNvSpPr>
          <p:nvPr>
            <p:ph type="body" sz="quarter" idx="27" hasCustomPrompt="1"/>
          </p:nvPr>
        </p:nvSpPr>
        <p:spPr>
          <a:xfrm>
            <a:off x="849899" y="4090877"/>
            <a:ext cx="5399616" cy="781412"/>
          </a:xfrm>
          <a:prstGeom prst="rect">
            <a:avLst/>
          </a:prstGeom>
        </p:spPr>
        <p:txBody>
          <a:bodyPr/>
          <a:lstStyle>
            <a:lvl1pPr marL="0" indent="0" algn="ctr">
              <a:spcBef>
                <a:spcPts val="0"/>
              </a:spcBef>
              <a:buNone/>
              <a:defRPr sz="2131">
                <a:solidFill>
                  <a:schemeClr val="bg1"/>
                </a:solidFill>
                <a:latin typeface="Arial" panose="020B0604020202020204" pitchFamily="34" charset="0"/>
                <a:cs typeface="Arial" panose="020B0604020202020204" pitchFamily="34" charset="0"/>
              </a:defRPr>
            </a:lvl1pPr>
          </a:lstStyle>
          <a:p>
            <a:pPr lvl="0"/>
            <a:r>
              <a:rPr lang="en-US"/>
              <a:t>John Doe, Technical Director</a:t>
            </a:r>
            <a:br>
              <a:rPr lang="en-US"/>
            </a:br>
            <a:r>
              <a:rPr lang="en-US" err="1"/>
              <a:t>john.doe@insight.com</a:t>
            </a:r>
            <a:endParaRPr lang="en-US"/>
          </a:p>
        </p:txBody>
      </p:sp>
    </p:spTree>
    <p:extLst>
      <p:ext uri="{BB962C8B-B14F-4D97-AF65-F5344CB8AC3E}">
        <p14:creationId xmlns:p14="http://schemas.microsoft.com/office/powerpoint/2010/main" val="34690727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327467" cy="6933248"/>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p:nvSpPr>
        <p:spPr>
          <a:xfrm rot="5400000">
            <a:off x="3100811" y="-3100809"/>
            <a:ext cx="6133101" cy="12334717"/>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chemeClr val="bg1"/>
                </a:solidFill>
                <a:effectLst/>
                <a:latin typeface="Arial" panose="020B0604020202020204" pitchFamily="34" charset="0"/>
                <a:cs typeface="Arial" panose="020B0604020202020204" pitchFamily="34" charset="0"/>
              </a:rPr>
              <a:t>Insight Proprietary &amp; Confidential.</a:t>
            </a:r>
            <a:r>
              <a:rPr lang="en-US" sz="800" b="0" i="1" baseline="0">
                <a:solidFill>
                  <a:schemeClr val="bg1"/>
                </a:solidFill>
                <a:effectLst/>
                <a:latin typeface="Arial" panose="020B0604020202020204" pitchFamily="34" charset="0"/>
                <a:cs typeface="Arial" panose="020B0604020202020204" pitchFamily="34" charset="0"/>
              </a:rPr>
              <a:t> Do Not Copy or Distribute. </a:t>
            </a:r>
            <a:r>
              <a:rPr lang="en-US" sz="800" b="0" i="1" kern="1200">
                <a:solidFill>
                  <a:schemeClr val="bg1"/>
                </a:solidFill>
                <a:latin typeface="Arial" panose="020B0604020202020204" pitchFamily="34" charset="0"/>
                <a:ea typeface="+mn-ea"/>
                <a:cs typeface="Arial" panose="020B0604020202020204" pitchFamily="34" charset="0"/>
              </a:rPr>
              <a:t>© 2021 Insight Direct USA, Inc</a:t>
            </a:r>
            <a:r>
              <a:rPr lang="en-US" sz="800" b="0" i="1" baseline="0">
                <a:solidFill>
                  <a:schemeClr val="bg1"/>
                </a:solidFill>
                <a:effectLst/>
                <a:latin typeface="Arial" panose="020B0604020202020204" pitchFamily="34" charset="0"/>
                <a:cs typeface="Arial" panose="020B0604020202020204" pitchFamily="34" charset="0"/>
              </a:rPr>
              <a:t>. All Rights Reserved.</a:t>
            </a:r>
            <a:endParaRPr lang="en-US" sz="800" b="0" i="1">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chemeClr val="bg1"/>
                </a:solidFill>
                <a:latin typeface="Arial Regular"/>
                <a:cs typeface="Verdana"/>
              </a:rPr>
              <a:t>‹#›</a:t>
            </a:fld>
            <a:endParaRPr lang="en-US" sz="1200" b="0" i="0" err="1">
              <a:solidFill>
                <a:schemeClr val="bg1"/>
              </a:solidFill>
              <a:latin typeface="Arial Regular"/>
              <a:cs typeface="Verdana"/>
            </a:endParaRPr>
          </a:p>
        </p:txBody>
      </p:sp>
    </p:spTree>
    <p:extLst>
      <p:ext uri="{BB962C8B-B14F-4D97-AF65-F5344CB8AC3E}">
        <p14:creationId xmlns:p14="http://schemas.microsoft.com/office/powerpoint/2010/main" val="1928951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P_Intro_Slide">
    <p:spTree>
      <p:nvGrpSpPr>
        <p:cNvPr id="1" name=""/>
        <p:cNvGrpSpPr/>
        <p:nvPr/>
      </p:nvGrpSpPr>
      <p:grpSpPr>
        <a:xfrm>
          <a:off x="0" y="0"/>
          <a:ext cx="0" cy="0"/>
          <a:chOff x="0" y="0"/>
          <a:chExt cx="0" cy="0"/>
        </a:xfrm>
      </p:grpSpPr>
      <p:pic>
        <p:nvPicPr>
          <p:cNvPr id="3" name="Picture 2" descr="A picture containing indoor, boat, building, large&#10;&#10;Description automatically generated">
            <a:extLst>
              <a:ext uri="{FF2B5EF4-FFF2-40B4-BE49-F238E27FC236}">
                <a16:creationId xmlns:a16="http://schemas.microsoft.com/office/drawing/2014/main" id="{13B8FF13-E111-8B42-B7DA-997107FC2E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 y="1"/>
            <a:ext cx="7077695" cy="6858000"/>
          </a:xfrm>
          <a:prstGeom prst="rect">
            <a:avLst/>
          </a:prstGeom>
        </p:spPr>
      </p:pic>
      <p:sp>
        <p:nvSpPr>
          <p:cNvPr id="19" name="Rectangle">
            <a:extLst>
              <a:ext uri="{FF2B5EF4-FFF2-40B4-BE49-F238E27FC236}">
                <a16:creationId xmlns:a16="http://schemas.microsoft.com/office/drawing/2014/main" id="{9B5225B3-3B6B-AF4F-B436-10655B353138}"/>
              </a:ext>
            </a:extLst>
          </p:cNvPr>
          <p:cNvSpPr/>
          <p:nvPr/>
        </p:nvSpPr>
        <p:spPr>
          <a:xfrm>
            <a:off x="0" y="0"/>
            <a:ext cx="7077697" cy="6858001"/>
          </a:xfrm>
          <a:prstGeom prst="rect">
            <a:avLst/>
          </a:prstGeom>
          <a:gradFill>
            <a:gsLst>
              <a:gs pos="0">
                <a:srgbClr val="D4108D">
                  <a:alpha val="85000"/>
                </a:srgbClr>
              </a:gs>
              <a:gs pos="100000">
                <a:srgbClr val="582873">
                  <a:alpha val="85000"/>
                </a:srgbClr>
              </a:gs>
            </a:gsLst>
          </a:gradFill>
          <a:ln w="12700">
            <a:miter lim="400000"/>
          </a:ln>
        </p:spPr>
        <p:txBody>
          <a:bodyPr lIns="0" tIns="0" rIns="0" bIns="0" anchor="ctr"/>
          <a:lstStyle/>
          <a:p>
            <a:pPr>
              <a:defRPr sz="2300" b="0">
                <a:solidFill>
                  <a:srgbClr val="FFFFFF"/>
                </a:solidFill>
                <a:latin typeface="Allumi Pro Book"/>
                <a:ea typeface="Allumi Pro Book"/>
                <a:cs typeface="Allumi Pro Book"/>
                <a:sym typeface="Allumi Pro ExtraBold"/>
              </a:defRPr>
            </a:pPr>
            <a:endParaRPr sz="1150"/>
          </a:p>
        </p:txBody>
      </p:sp>
      <p:sp>
        <p:nvSpPr>
          <p:cNvPr id="20" name="Text Placeholder 13">
            <a:extLst>
              <a:ext uri="{FF2B5EF4-FFF2-40B4-BE49-F238E27FC236}">
                <a16:creationId xmlns:a16="http://schemas.microsoft.com/office/drawing/2014/main" id="{74C5F941-E893-B545-8A72-2F9F2E6A8932}"/>
              </a:ext>
            </a:extLst>
          </p:cNvPr>
          <p:cNvSpPr>
            <a:spLocks noGrp="1"/>
          </p:cNvSpPr>
          <p:nvPr>
            <p:ph type="body" sz="quarter" idx="10" hasCustomPrompt="1"/>
          </p:nvPr>
        </p:nvSpPr>
        <p:spPr>
          <a:xfrm>
            <a:off x="844385" y="2228895"/>
            <a:ext cx="5400193" cy="1202500"/>
          </a:xfrm>
          <a:prstGeom prst="rect">
            <a:avLst/>
          </a:prstGeom>
        </p:spPr>
        <p:txBody>
          <a:bodyPr>
            <a:noAutofit/>
          </a:bodyPr>
          <a:lstStyle>
            <a:lvl1pPr marL="0" indent="0" algn="ctr">
              <a:lnSpc>
                <a:spcPts val="4662"/>
              </a:lnSpc>
              <a:spcBef>
                <a:spcPts val="0"/>
              </a:spcBef>
              <a:buNone/>
              <a:defRPr sz="4796">
                <a:solidFill>
                  <a:schemeClr val="bg1"/>
                </a:solidFill>
                <a:latin typeface="Rockwell" panose="02060603020205020403" pitchFamily="18" charset="77"/>
              </a:defRPr>
            </a:lvl1pPr>
          </a:lstStyle>
          <a:p>
            <a:pPr lvl="0"/>
            <a:r>
              <a:rPr lang="en-US"/>
              <a:t>Digital Innovation</a:t>
            </a:r>
            <a:br>
              <a:rPr lang="en-US"/>
            </a:br>
            <a:r>
              <a:rPr lang="en-US"/>
              <a:t>walking deck</a:t>
            </a:r>
          </a:p>
        </p:txBody>
      </p:sp>
      <p:sp>
        <p:nvSpPr>
          <p:cNvPr id="11" name="Rectangle 10">
            <a:extLst>
              <a:ext uri="{FF2B5EF4-FFF2-40B4-BE49-F238E27FC236}">
                <a16:creationId xmlns:a16="http://schemas.microsoft.com/office/drawing/2014/main" id="{88632C2B-90A0-4B4B-8254-18159992C0B6}"/>
              </a:ext>
            </a:extLst>
          </p:cNvPr>
          <p:cNvSpPr/>
          <p:nvPr/>
        </p:nvSpPr>
        <p:spPr>
          <a:xfrm>
            <a:off x="3172953" y="3443187"/>
            <a:ext cx="693960" cy="6560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Text Placeholder 5">
            <a:extLst>
              <a:ext uri="{FF2B5EF4-FFF2-40B4-BE49-F238E27FC236}">
                <a16:creationId xmlns:a16="http://schemas.microsoft.com/office/drawing/2014/main" id="{CDC4683D-706C-B04B-927F-AED9226EECFE}"/>
              </a:ext>
            </a:extLst>
          </p:cNvPr>
          <p:cNvSpPr>
            <a:spLocks noGrp="1"/>
          </p:cNvSpPr>
          <p:nvPr>
            <p:ph type="body" sz="quarter" idx="27" hasCustomPrompt="1"/>
          </p:nvPr>
        </p:nvSpPr>
        <p:spPr>
          <a:xfrm>
            <a:off x="849899" y="4090877"/>
            <a:ext cx="5399616" cy="781412"/>
          </a:xfrm>
          <a:prstGeom prst="rect">
            <a:avLst/>
          </a:prstGeom>
        </p:spPr>
        <p:txBody>
          <a:bodyPr/>
          <a:lstStyle>
            <a:lvl1pPr marL="0" indent="0" algn="ctr">
              <a:spcBef>
                <a:spcPts val="0"/>
              </a:spcBef>
              <a:buNone/>
              <a:defRPr sz="2131">
                <a:solidFill>
                  <a:schemeClr val="bg1"/>
                </a:solidFill>
                <a:latin typeface="Arial" panose="020B0604020202020204" pitchFamily="34" charset="0"/>
                <a:cs typeface="Arial" panose="020B0604020202020204" pitchFamily="34" charset="0"/>
              </a:defRPr>
            </a:lvl1pPr>
          </a:lstStyle>
          <a:p>
            <a:pPr lvl="0"/>
            <a:r>
              <a:rPr lang="en-US"/>
              <a:t>John Doe, Technical Director</a:t>
            </a:r>
            <a:br>
              <a:rPr lang="en-US"/>
            </a:br>
            <a:r>
              <a:rPr lang="en-US" err="1"/>
              <a:t>john.doe@insight.com</a:t>
            </a:r>
            <a:endParaRPr lang="en-US"/>
          </a:p>
        </p:txBody>
      </p:sp>
      <p:pic>
        <p:nvPicPr>
          <p:cNvPr id="5" name="Picture 4" descr="A picture containing drawing&#10;&#10;Description automatically generated">
            <a:extLst>
              <a:ext uri="{FF2B5EF4-FFF2-40B4-BE49-F238E27FC236}">
                <a16:creationId xmlns:a16="http://schemas.microsoft.com/office/drawing/2014/main" id="{7C126FC8-DC4A-AF41-B9BA-34D6D2C3B5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7493" y="1462536"/>
            <a:ext cx="5094384" cy="3932927"/>
          </a:xfrm>
          <a:prstGeom prst="rect">
            <a:avLst/>
          </a:prstGeom>
        </p:spPr>
      </p:pic>
    </p:spTree>
    <p:extLst>
      <p:ext uri="{BB962C8B-B14F-4D97-AF65-F5344CB8AC3E}">
        <p14:creationId xmlns:p14="http://schemas.microsoft.com/office/powerpoint/2010/main" val="194928536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Photo 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89C333-1144-C843-919F-EEF72BEE97EB}"/>
              </a:ext>
            </a:extLst>
          </p:cNvPr>
          <p:cNvSpPr>
            <a:spLocks noGrp="1"/>
          </p:cNvSpPr>
          <p:nvPr>
            <p:ph type="pic" sz="quarter" idx="28"/>
          </p:nvPr>
        </p:nvSpPr>
        <p:spPr>
          <a:xfrm>
            <a:off x="4355" y="-3"/>
            <a:ext cx="7080251"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lgn="ctr">
              <a:buNone/>
              <a:defRPr>
                <a:noFill/>
              </a:defRPr>
            </a:lvl1pPr>
          </a:lstStyle>
          <a:p>
            <a:r>
              <a:rPr lang="en-US"/>
              <a:t>Click icon to add picture</a:t>
            </a:r>
          </a:p>
        </p:txBody>
      </p:sp>
      <p:sp>
        <p:nvSpPr>
          <p:cNvPr id="16" name="SmartArt Placeholder 16">
            <a:extLst>
              <a:ext uri="{FF2B5EF4-FFF2-40B4-BE49-F238E27FC236}">
                <a16:creationId xmlns:a16="http://schemas.microsoft.com/office/drawing/2014/main" id="{2C388775-B7B6-7347-A30D-0E5CEDF5032D}"/>
              </a:ext>
            </a:extLst>
          </p:cNvPr>
          <p:cNvSpPr>
            <a:spLocks noGrp="1"/>
          </p:cNvSpPr>
          <p:nvPr>
            <p:ph type="dgm" sz="quarter" idx="25"/>
          </p:nvPr>
        </p:nvSpPr>
        <p:spPr>
          <a:xfrm>
            <a:off x="9581" y="1"/>
            <a:ext cx="7080251" cy="6858000"/>
          </a:xfrm>
          <a:prstGeom prst="rect">
            <a:avLst/>
          </a:prstGeom>
          <a:gradFill>
            <a:gsLst>
              <a:gs pos="0">
                <a:srgbClr val="D4108D">
                  <a:alpha val="85000"/>
                </a:srgbClr>
              </a:gs>
              <a:gs pos="100000">
                <a:srgbClr val="582873">
                  <a:alpha val="85000"/>
                </a:srgbClr>
              </a:gs>
            </a:gsLst>
            <a:lin ang="0" scaled="0"/>
          </a:gradFill>
        </p:spPr>
        <p:txBody>
          <a:bodyPr/>
          <a:lstStyle>
            <a:lvl1pPr>
              <a:spcBef>
                <a:spcPts val="2931"/>
              </a:spcBef>
              <a:defRPr>
                <a:noFill/>
              </a:defRPr>
            </a:lvl1pPr>
          </a:lstStyle>
          <a:p>
            <a:r>
              <a:rPr lang="en-US"/>
              <a:t>Click icon to add SmartArt graphic</a:t>
            </a:r>
          </a:p>
        </p:txBody>
      </p:sp>
      <p:sp>
        <p:nvSpPr>
          <p:cNvPr id="14" name="Text Placeholder 5">
            <a:extLst>
              <a:ext uri="{FF2B5EF4-FFF2-40B4-BE49-F238E27FC236}">
                <a16:creationId xmlns:a16="http://schemas.microsoft.com/office/drawing/2014/main" id="{E043E006-93DB-9C42-8766-AFB043EAEF48}"/>
              </a:ext>
            </a:extLst>
          </p:cNvPr>
          <p:cNvSpPr>
            <a:spLocks noGrp="1"/>
          </p:cNvSpPr>
          <p:nvPr>
            <p:ph type="body" sz="quarter" idx="27" hasCustomPrompt="1"/>
          </p:nvPr>
        </p:nvSpPr>
        <p:spPr>
          <a:xfrm>
            <a:off x="849899" y="4090876"/>
            <a:ext cx="5399616" cy="1084845"/>
          </a:xfrm>
          <a:prstGeom prst="rect">
            <a:avLst/>
          </a:prstGeom>
        </p:spPr>
        <p:txBody>
          <a:bodyPr/>
          <a:lstStyle>
            <a:lvl1pPr marL="0" indent="0" algn="ctr">
              <a:spcBef>
                <a:spcPts val="0"/>
              </a:spcBef>
              <a:buNone/>
              <a:defRPr sz="2131">
                <a:solidFill>
                  <a:schemeClr val="bg1"/>
                </a:solidFill>
                <a:latin typeface="Arial" panose="020B0604020202020204" pitchFamily="34" charset="0"/>
                <a:cs typeface="Arial" panose="020B0604020202020204" pitchFamily="34" charset="0"/>
              </a:defRPr>
            </a:lvl1pPr>
          </a:lstStyle>
          <a:p>
            <a:pPr lvl="0"/>
            <a:r>
              <a:rPr lang="en-US"/>
              <a:t>Drag gradient away from photo, click Image button to choose from your </a:t>
            </a:r>
            <a:br>
              <a:rPr lang="en-US"/>
            </a:br>
            <a:r>
              <a:rPr lang="en-US"/>
              <a:t>own image library</a:t>
            </a:r>
          </a:p>
        </p:txBody>
      </p:sp>
      <p:sp>
        <p:nvSpPr>
          <p:cNvPr id="15" name="Text Placeholder 13">
            <a:extLst>
              <a:ext uri="{FF2B5EF4-FFF2-40B4-BE49-F238E27FC236}">
                <a16:creationId xmlns:a16="http://schemas.microsoft.com/office/drawing/2014/main" id="{2F1C34DE-BB5B-5446-96C7-9DC3EEB7F2A5}"/>
              </a:ext>
            </a:extLst>
          </p:cNvPr>
          <p:cNvSpPr>
            <a:spLocks noGrp="1"/>
          </p:cNvSpPr>
          <p:nvPr>
            <p:ph type="body" sz="quarter" idx="10" hasCustomPrompt="1"/>
          </p:nvPr>
        </p:nvSpPr>
        <p:spPr>
          <a:xfrm>
            <a:off x="844385" y="2065498"/>
            <a:ext cx="5400193" cy="1662674"/>
          </a:xfrm>
          <a:prstGeom prst="rect">
            <a:avLst/>
          </a:prstGeom>
        </p:spPr>
        <p:txBody>
          <a:bodyPr>
            <a:noAutofit/>
          </a:bodyPr>
          <a:lstStyle>
            <a:lvl1pPr marL="0" indent="0" algn="ctr">
              <a:lnSpc>
                <a:spcPts val="4662"/>
              </a:lnSpc>
              <a:spcBef>
                <a:spcPts val="0"/>
              </a:spcBef>
              <a:buNone/>
              <a:defRPr sz="4796">
                <a:solidFill>
                  <a:schemeClr val="bg1"/>
                </a:solidFill>
                <a:latin typeface="Rockwell" panose="02060603020205020403" pitchFamily="18" charset="77"/>
              </a:defRPr>
            </a:lvl1pPr>
          </a:lstStyle>
          <a:p>
            <a:pPr lvl="0"/>
            <a:r>
              <a:rPr lang="en-US"/>
              <a:t>Use custom photo</a:t>
            </a:r>
          </a:p>
          <a:p>
            <a:pPr lvl="0"/>
            <a:r>
              <a:rPr lang="en-US"/>
              <a:t>title slide</a:t>
            </a:r>
          </a:p>
        </p:txBody>
      </p:sp>
      <p:sp>
        <p:nvSpPr>
          <p:cNvPr id="17" name="Media Placeholder 4">
            <a:extLst>
              <a:ext uri="{FF2B5EF4-FFF2-40B4-BE49-F238E27FC236}">
                <a16:creationId xmlns:a16="http://schemas.microsoft.com/office/drawing/2014/main" id="{9E97C3BA-6B45-2D47-84B7-FF5B59C2A8F0}"/>
              </a:ext>
            </a:extLst>
          </p:cNvPr>
          <p:cNvSpPr>
            <a:spLocks noGrp="1"/>
          </p:cNvSpPr>
          <p:nvPr>
            <p:ph type="media" sz="quarter" idx="23" hasCustomPrompt="1"/>
          </p:nvPr>
        </p:nvSpPr>
        <p:spPr>
          <a:xfrm>
            <a:off x="3193145" y="3769322"/>
            <a:ext cx="693960" cy="83521"/>
          </a:xfrm>
          <a:prstGeom prst="rect">
            <a:avLst/>
          </a:prstGeom>
          <a:solidFill>
            <a:schemeClr val="bg1"/>
          </a:solidFill>
          <a:ln>
            <a:noFill/>
          </a:ln>
        </p:spPr>
        <p:txBody>
          <a:bodyPr>
            <a:noAutofit/>
          </a:bodyPr>
          <a:lstStyle>
            <a:lvl1pPr marL="0" indent="0" algn="ctr">
              <a:buNone/>
              <a:defRPr sz="1332" b="1" i="0">
                <a:ln>
                  <a:noFill/>
                </a:ln>
                <a:noFill/>
                <a:latin typeface="Arial" panose="020B0604020202020204" pitchFamily="34" charset="0"/>
                <a:cs typeface="Arial" panose="020B0604020202020204" pitchFamily="34" charset="0"/>
              </a:defRPr>
            </a:lvl1pPr>
          </a:lstStyle>
          <a:p>
            <a:r>
              <a:rPr lang="en-US"/>
              <a:t>Type Here</a:t>
            </a:r>
          </a:p>
        </p:txBody>
      </p:sp>
      <p:pic>
        <p:nvPicPr>
          <p:cNvPr id="9" name="Picture 8">
            <a:extLst>
              <a:ext uri="{FF2B5EF4-FFF2-40B4-BE49-F238E27FC236}">
                <a16:creationId xmlns:a16="http://schemas.microsoft.com/office/drawing/2014/main" id="{0AF7C63E-A706-0B41-B064-110E62948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017" y="3081760"/>
            <a:ext cx="3585428" cy="681874"/>
          </a:xfrm>
          <a:prstGeom prst="rect">
            <a:avLst/>
          </a:prstGeom>
        </p:spPr>
      </p:pic>
    </p:spTree>
    <p:extLst>
      <p:ext uri="{BB962C8B-B14F-4D97-AF65-F5344CB8AC3E}">
        <p14:creationId xmlns:p14="http://schemas.microsoft.com/office/powerpoint/2010/main" val="359123671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P_Intro_Slide_Custo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89C333-1144-C843-919F-EEF72BEE97EB}"/>
              </a:ext>
            </a:extLst>
          </p:cNvPr>
          <p:cNvSpPr>
            <a:spLocks noGrp="1"/>
          </p:cNvSpPr>
          <p:nvPr>
            <p:ph type="pic" sz="quarter" idx="28"/>
          </p:nvPr>
        </p:nvSpPr>
        <p:spPr>
          <a:xfrm>
            <a:off x="4355" y="-3"/>
            <a:ext cx="7080251"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marL="0" indent="0" algn="ctr">
              <a:buNone/>
              <a:defRPr>
                <a:noFill/>
              </a:defRPr>
            </a:lvl1pPr>
          </a:lstStyle>
          <a:p>
            <a:r>
              <a:rPr lang="en-US"/>
              <a:t>Click icon to add picture</a:t>
            </a:r>
          </a:p>
        </p:txBody>
      </p:sp>
      <p:sp>
        <p:nvSpPr>
          <p:cNvPr id="16" name="SmartArt Placeholder 16">
            <a:extLst>
              <a:ext uri="{FF2B5EF4-FFF2-40B4-BE49-F238E27FC236}">
                <a16:creationId xmlns:a16="http://schemas.microsoft.com/office/drawing/2014/main" id="{2C388775-B7B6-7347-A30D-0E5CEDF5032D}"/>
              </a:ext>
            </a:extLst>
          </p:cNvPr>
          <p:cNvSpPr>
            <a:spLocks noGrp="1"/>
          </p:cNvSpPr>
          <p:nvPr>
            <p:ph type="dgm" sz="quarter" idx="25"/>
          </p:nvPr>
        </p:nvSpPr>
        <p:spPr>
          <a:xfrm>
            <a:off x="9581" y="1"/>
            <a:ext cx="7080251" cy="6858000"/>
          </a:xfrm>
          <a:prstGeom prst="rect">
            <a:avLst/>
          </a:prstGeom>
          <a:gradFill>
            <a:gsLst>
              <a:gs pos="0">
                <a:srgbClr val="D4108D">
                  <a:alpha val="85000"/>
                </a:srgbClr>
              </a:gs>
              <a:gs pos="100000">
                <a:srgbClr val="582873">
                  <a:alpha val="85000"/>
                </a:srgbClr>
              </a:gs>
            </a:gsLst>
            <a:lin ang="0" scaled="0"/>
          </a:gradFill>
        </p:spPr>
        <p:txBody>
          <a:bodyPr/>
          <a:lstStyle>
            <a:lvl1pPr>
              <a:spcBef>
                <a:spcPts val="2931"/>
              </a:spcBef>
              <a:defRPr>
                <a:noFill/>
              </a:defRPr>
            </a:lvl1pPr>
          </a:lstStyle>
          <a:p>
            <a:r>
              <a:rPr lang="en-US"/>
              <a:t>Click icon to add SmartArt graphic</a:t>
            </a:r>
          </a:p>
        </p:txBody>
      </p:sp>
      <p:sp>
        <p:nvSpPr>
          <p:cNvPr id="14" name="Text Placeholder 5">
            <a:extLst>
              <a:ext uri="{FF2B5EF4-FFF2-40B4-BE49-F238E27FC236}">
                <a16:creationId xmlns:a16="http://schemas.microsoft.com/office/drawing/2014/main" id="{E043E006-93DB-9C42-8766-AFB043EAEF48}"/>
              </a:ext>
            </a:extLst>
          </p:cNvPr>
          <p:cNvSpPr>
            <a:spLocks noGrp="1"/>
          </p:cNvSpPr>
          <p:nvPr>
            <p:ph type="body" sz="quarter" idx="27" hasCustomPrompt="1"/>
          </p:nvPr>
        </p:nvSpPr>
        <p:spPr>
          <a:xfrm>
            <a:off x="849899" y="4090876"/>
            <a:ext cx="5399616" cy="1084845"/>
          </a:xfrm>
          <a:prstGeom prst="rect">
            <a:avLst/>
          </a:prstGeom>
        </p:spPr>
        <p:txBody>
          <a:bodyPr/>
          <a:lstStyle>
            <a:lvl1pPr marL="0" indent="0" algn="ctr">
              <a:spcBef>
                <a:spcPts val="0"/>
              </a:spcBef>
              <a:buNone/>
              <a:defRPr sz="2131">
                <a:solidFill>
                  <a:schemeClr val="bg1"/>
                </a:solidFill>
                <a:latin typeface="Arial" panose="020B0604020202020204" pitchFamily="34" charset="0"/>
                <a:cs typeface="Arial" panose="020B0604020202020204" pitchFamily="34" charset="0"/>
              </a:defRPr>
            </a:lvl1pPr>
          </a:lstStyle>
          <a:p>
            <a:pPr lvl="0"/>
            <a:r>
              <a:rPr lang="en-US"/>
              <a:t>Drag gradient away from photo, click Image button to choose from your </a:t>
            </a:r>
            <a:br>
              <a:rPr lang="en-US"/>
            </a:br>
            <a:r>
              <a:rPr lang="en-US"/>
              <a:t>own image library</a:t>
            </a:r>
          </a:p>
        </p:txBody>
      </p:sp>
      <p:sp>
        <p:nvSpPr>
          <p:cNvPr id="15" name="Text Placeholder 13">
            <a:extLst>
              <a:ext uri="{FF2B5EF4-FFF2-40B4-BE49-F238E27FC236}">
                <a16:creationId xmlns:a16="http://schemas.microsoft.com/office/drawing/2014/main" id="{2F1C34DE-BB5B-5446-96C7-9DC3EEB7F2A5}"/>
              </a:ext>
            </a:extLst>
          </p:cNvPr>
          <p:cNvSpPr>
            <a:spLocks noGrp="1"/>
          </p:cNvSpPr>
          <p:nvPr>
            <p:ph type="body" sz="quarter" idx="10" hasCustomPrompt="1"/>
          </p:nvPr>
        </p:nvSpPr>
        <p:spPr>
          <a:xfrm>
            <a:off x="840029" y="2087046"/>
            <a:ext cx="5400193" cy="1662674"/>
          </a:xfrm>
          <a:prstGeom prst="rect">
            <a:avLst/>
          </a:prstGeom>
        </p:spPr>
        <p:txBody>
          <a:bodyPr>
            <a:noAutofit/>
          </a:bodyPr>
          <a:lstStyle>
            <a:lvl1pPr marL="0" indent="0" algn="ctr">
              <a:lnSpc>
                <a:spcPts val="4662"/>
              </a:lnSpc>
              <a:spcBef>
                <a:spcPts val="0"/>
              </a:spcBef>
              <a:buNone/>
              <a:defRPr sz="4796">
                <a:solidFill>
                  <a:schemeClr val="bg1"/>
                </a:solidFill>
                <a:latin typeface="Rockwell" panose="02060603020205020403" pitchFamily="18" charset="77"/>
              </a:defRPr>
            </a:lvl1pPr>
          </a:lstStyle>
          <a:p>
            <a:pPr lvl="0"/>
            <a:r>
              <a:rPr lang="en-US"/>
              <a:t>Add custom photo</a:t>
            </a:r>
          </a:p>
          <a:p>
            <a:pPr lvl="0"/>
            <a:r>
              <a:rPr lang="en-US"/>
              <a:t>title slide</a:t>
            </a:r>
          </a:p>
        </p:txBody>
      </p:sp>
      <p:sp>
        <p:nvSpPr>
          <p:cNvPr id="17" name="Media Placeholder 4">
            <a:extLst>
              <a:ext uri="{FF2B5EF4-FFF2-40B4-BE49-F238E27FC236}">
                <a16:creationId xmlns:a16="http://schemas.microsoft.com/office/drawing/2014/main" id="{9E97C3BA-6B45-2D47-84B7-FF5B59C2A8F0}"/>
              </a:ext>
            </a:extLst>
          </p:cNvPr>
          <p:cNvSpPr>
            <a:spLocks noGrp="1"/>
          </p:cNvSpPr>
          <p:nvPr>
            <p:ph type="media" sz="quarter" idx="23" hasCustomPrompt="1"/>
          </p:nvPr>
        </p:nvSpPr>
        <p:spPr>
          <a:xfrm>
            <a:off x="3193145" y="3769322"/>
            <a:ext cx="693960" cy="83521"/>
          </a:xfrm>
          <a:prstGeom prst="rect">
            <a:avLst/>
          </a:prstGeom>
          <a:solidFill>
            <a:schemeClr val="bg1"/>
          </a:solidFill>
          <a:ln>
            <a:noFill/>
          </a:ln>
        </p:spPr>
        <p:txBody>
          <a:bodyPr>
            <a:noAutofit/>
          </a:bodyPr>
          <a:lstStyle>
            <a:lvl1pPr marL="0" indent="0" algn="ctr">
              <a:buNone/>
              <a:defRPr sz="1332" b="1" i="0">
                <a:ln>
                  <a:noFill/>
                </a:ln>
                <a:noFill/>
                <a:latin typeface="Arial" panose="020B0604020202020204" pitchFamily="34" charset="0"/>
                <a:cs typeface="Arial" panose="020B0604020202020204" pitchFamily="34" charset="0"/>
              </a:defRPr>
            </a:lvl1pPr>
          </a:lstStyle>
          <a:p>
            <a:r>
              <a:rPr lang="en-US"/>
              <a:t>Type Here</a:t>
            </a:r>
          </a:p>
        </p:txBody>
      </p:sp>
    </p:spTree>
    <p:extLst>
      <p:ext uri="{BB962C8B-B14F-4D97-AF65-F5344CB8AC3E}">
        <p14:creationId xmlns:p14="http://schemas.microsoft.com/office/powerpoint/2010/main" val="79694240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Table of Contents">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3B3DF71E-9F82-B743-94BF-5B169D28ADEA}"/>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3" name="Text Placeholder 2">
            <a:extLst>
              <a:ext uri="{FF2B5EF4-FFF2-40B4-BE49-F238E27FC236}">
                <a16:creationId xmlns:a16="http://schemas.microsoft.com/office/drawing/2014/main" id="{FDBBFE59-8F6E-314E-B958-EB8C7FD54DC5}"/>
              </a:ext>
            </a:extLst>
          </p:cNvPr>
          <p:cNvSpPr>
            <a:spLocks noGrp="1"/>
          </p:cNvSpPr>
          <p:nvPr>
            <p:ph type="body" sz="quarter" idx="10" hasCustomPrompt="1"/>
          </p:nvPr>
        </p:nvSpPr>
        <p:spPr>
          <a:xfrm>
            <a:off x="939872" y="1475846"/>
            <a:ext cx="1256729" cy="1097534"/>
          </a:xfrm>
          <a:prstGeom prst="rect">
            <a:avLst/>
          </a:prstGeom>
        </p:spPr>
        <p:txBody>
          <a:bodyPr/>
          <a:lstStyle>
            <a:lvl1pPr marL="0" indent="0" algn="r">
              <a:spcBef>
                <a:spcPts val="0"/>
              </a:spcBef>
              <a:buNone/>
              <a:defRPr sz="5994" b="1" i="0">
                <a:solidFill>
                  <a:schemeClr val="accent5"/>
                </a:solidFill>
                <a:latin typeface="Rockwell" panose="02060603020205020403" pitchFamily="18" charset="77"/>
              </a:defRPr>
            </a:lvl1pPr>
          </a:lstStyle>
          <a:p>
            <a:pPr lvl="0"/>
            <a:r>
              <a:rPr lang="en-US"/>
              <a:t>01</a:t>
            </a:r>
          </a:p>
        </p:txBody>
      </p:sp>
      <p:sp>
        <p:nvSpPr>
          <p:cNvPr id="7" name="Text Placeholder 6">
            <a:extLst>
              <a:ext uri="{FF2B5EF4-FFF2-40B4-BE49-F238E27FC236}">
                <a16:creationId xmlns:a16="http://schemas.microsoft.com/office/drawing/2014/main" id="{5293BB9E-F47E-C749-936D-F3F1FA860B5A}"/>
              </a:ext>
            </a:extLst>
          </p:cNvPr>
          <p:cNvSpPr>
            <a:spLocks noGrp="1"/>
          </p:cNvSpPr>
          <p:nvPr>
            <p:ph type="body" sz="quarter" idx="11" hasCustomPrompt="1"/>
          </p:nvPr>
        </p:nvSpPr>
        <p:spPr>
          <a:xfrm>
            <a:off x="2440737" y="1690369"/>
            <a:ext cx="2044700" cy="334244"/>
          </a:xfrm>
          <a:prstGeom prst="rect">
            <a:avLst/>
          </a:prstGeom>
        </p:spPr>
        <p:txBody>
          <a:bodyPr/>
          <a:lstStyle>
            <a:lvl1pPr marL="0" indent="0">
              <a:spcBef>
                <a:spcPts val="0"/>
              </a:spcBef>
              <a:buNone/>
              <a:defRPr sz="1599" b="1">
                <a:solidFill>
                  <a:schemeClr val="accent5"/>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Part one</a:t>
            </a:r>
          </a:p>
        </p:txBody>
      </p:sp>
      <p:sp>
        <p:nvSpPr>
          <p:cNvPr id="28" name="Text Placeholder 6">
            <a:extLst>
              <a:ext uri="{FF2B5EF4-FFF2-40B4-BE49-F238E27FC236}">
                <a16:creationId xmlns:a16="http://schemas.microsoft.com/office/drawing/2014/main" id="{F2A0EBAE-B2B4-CF4B-85E8-88F435F78897}"/>
              </a:ext>
            </a:extLst>
          </p:cNvPr>
          <p:cNvSpPr>
            <a:spLocks noGrp="1"/>
          </p:cNvSpPr>
          <p:nvPr>
            <p:ph type="body" sz="quarter" idx="12" hasCustomPrompt="1"/>
          </p:nvPr>
        </p:nvSpPr>
        <p:spPr>
          <a:xfrm>
            <a:off x="2440736" y="2042256"/>
            <a:ext cx="3402477" cy="334244"/>
          </a:xfrm>
          <a:prstGeom prst="rect">
            <a:avLst/>
          </a:prstGeom>
        </p:spPr>
        <p:txBody>
          <a:bodyPr/>
          <a:lstStyle>
            <a:lvl1pPr marL="0" indent="0">
              <a:spcBef>
                <a:spcPts val="0"/>
              </a:spcBef>
              <a:buNone/>
              <a:defRPr sz="1599" b="0">
                <a:solidFill>
                  <a:schemeClr val="tx1"/>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Defining the business challenge</a:t>
            </a:r>
          </a:p>
        </p:txBody>
      </p:sp>
      <p:sp>
        <p:nvSpPr>
          <p:cNvPr id="29" name="Text Placeholder 2">
            <a:extLst>
              <a:ext uri="{FF2B5EF4-FFF2-40B4-BE49-F238E27FC236}">
                <a16:creationId xmlns:a16="http://schemas.microsoft.com/office/drawing/2014/main" id="{A9C04727-12BC-BA4D-89EE-87140DF5A159}"/>
              </a:ext>
            </a:extLst>
          </p:cNvPr>
          <p:cNvSpPr>
            <a:spLocks noGrp="1"/>
          </p:cNvSpPr>
          <p:nvPr>
            <p:ph type="body" sz="quarter" idx="13" hasCustomPrompt="1"/>
          </p:nvPr>
        </p:nvSpPr>
        <p:spPr>
          <a:xfrm>
            <a:off x="953418" y="2328497"/>
            <a:ext cx="1256729" cy="1097534"/>
          </a:xfrm>
          <a:prstGeom prst="rect">
            <a:avLst/>
          </a:prstGeom>
        </p:spPr>
        <p:txBody>
          <a:bodyPr/>
          <a:lstStyle>
            <a:lvl1pPr marL="0" indent="0" algn="r">
              <a:spcBef>
                <a:spcPts val="0"/>
              </a:spcBef>
              <a:buNone/>
              <a:defRPr sz="5994" b="1" i="0">
                <a:solidFill>
                  <a:schemeClr val="accent5"/>
                </a:solidFill>
                <a:latin typeface="Rockwell" panose="02060603020205020403" pitchFamily="18" charset="77"/>
              </a:defRPr>
            </a:lvl1pPr>
          </a:lstStyle>
          <a:p>
            <a:pPr lvl="0"/>
            <a:r>
              <a:rPr lang="en-US"/>
              <a:t>02</a:t>
            </a:r>
          </a:p>
        </p:txBody>
      </p:sp>
      <p:sp>
        <p:nvSpPr>
          <p:cNvPr id="30" name="Text Placeholder 6">
            <a:extLst>
              <a:ext uri="{FF2B5EF4-FFF2-40B4-BE49-F238E27FC236}">
                <a16:creationId xmlns:a16="http://schemas.microsoft.com/office/drawing/2014/main" id="{915B2216-2E9D-C249-A75D-EBB2B875767D}"/>
              </a:ext>
            </a:extLst>
          </p:cNvPr>
          <p:cNvSpPr>
            <a:spLocks noGrp="1"/>
          </p:cNvSpPr>
          <p:nvPr>
            <p:ph type="body" sz="quarter" idx="14" hasCustomPrompt="1"/>
          </p:nvPr>
        </p:nvSpPr>
        <p:spPr>
          <a:xfrm>
            <a:off x="2454283" y="2543019"/>
            <a:ext cx="2044700" cy="334244"/>
          </a:xfrm>
          <a:prstGeom prst="rect">
            <a:avLst/>
          </a:prstGeom>
        </p:spPr>
        <p:txBody>
          <a:bodyPr/>
          <a:lstStyle>
            <a:lvl1pPr marL="0" indent="0">
              <a:spcBef>
                <a:spcPts val="0"/>
              </a:spcBef>
              <a:buNone/>
              <a:defRPr sz="1599" b="1">
                <a:solidFill>
                  <a:schemeClr val="accent5"/>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Part two</a:t>
            </a:r>
          </a:p>
        </p:txBody>
      </p:sp>
      <p:sp>
        <p:nvSpPr>
          <p:cNvPr id="31" name="Text Placeholder 6">
            <a:extLst>
              <a:ext uri="{FF2B5EF4-FFF2-40B4-BE49-F238E27FC236}">
                <a16:creationId xmlns:a16="http://schemas.microsoft.com/office/drawing/2014/main" id="{E24D1230-D2A4-9E4F-842C-D612659306CA}"/>
              </a:ext>
            </a:extLst>
          </p:cNvPr>
          <p:cNvSpPr>
            <a:spLocks noGrp="1"/>
          </p:cNvSpPr>
          <p:nvPr>
            <p:ph type="body" sz="quarter" idx="15" hasCustomPrompt="1"/>
          </p:nvPr>
        </p:nvSpPr>
        <p:spPr>
          <a:xfrm>
            <a:off x="2454283" y="2894906"/>
            <a:ext cx="3402477" cy="334244"/>
          </a:xfrm>
          <a:prstGeom prst="rect">
            <a:avLst/>
          </a:prstGeom>
        </p:spPr>
        <p:txBody>
          <a:bodyPr/>
          <a:lstStyle>
            <a:lvl1pPr marL="0" indent="0">
              <a:spcBef>
                <a:spcPts val="0"/>
              </a:spcBef>
              <a:buNone/>
              <a:defRPr sz="1599" b="0">
                <a:solidFill>
                  <a:schemeClr val="tx1"/>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Defining the IT challenge</a:t>
            </a:r>
          </a:p>
        </p:txBody>
      </p:sp>
      <p:sp>
        <p:nvSpPr>
          <p:cNvPr id="32" name="Text Placeholder 2">
            <a:extLst>
              <a:ext uri="{FF2B5EF4-FFF2-40B4-BE49-F238E27FC236}">
                <a16:creationId xmlns:a16="http://schemas.microsoft.com/office/drawing/2014/main" id="{7EED2664-BB3F-EA48-A411-A78AEA8F5AF8}"/>
              </a:ext>
            </a:extLst>
          </p:cNvPr>
          <p:cNvSpPr>
            <a:spLocks noGrp="1"/>
          </p:cNvSpPr>
          <p:nvPr>
            <p:ph type="body" sz="quarter" idx="16" hasCustomPrompt="1"/>
          </p:nvPr>
        </p:nvSpPr>
        <p:spPr>
          <a:xfrm>
            <a:off x="966965" y="3181147"/>
            <a:ext cx="1256729" cy="1097534"/>
          </a:xfrm>
          <a:prstGeom prst="rect">
            <a:avLst/>
          </a:prstGeom>
        </p:spPr>
        <p:txBody>
          <a:bodyPr/>
          <a:lstStyle>
            <a:lvl1pPr marL="0" indent="0" algn="r">
              <a:spcBef>
                <a:spcPts val="0"/>
              </a:spcBef>
              <a:buNone/>
              <a:defRPr sz="5994" b="1" i="0">
                <a:solidFill>
                  <a:schemeClr val="accent5"/>
                </a:solidFill>
                <a:latin typeface="Rockwell" panose="02060603020205020403" pitchFamily="18" charset="77"/>
              </a:defRPr>
            </a:lvl1pPr>
          </a:lstStyle>
          <a:p>
            <a:pPr lvl="0"/>
            <a:r>
              <a:rPr lang="en-US"/>
              <a:t>03</a:t>
            </a:r>
          </a:p>
        </p:txBody>
      </p:sp>
      <p:sp>
        <p:nvSpPr>
          <p:cNvPr id="33" name="Text Placeholder 6">
            <a:extLst>
              <a:ext uri="{FF2B5EF4-FFF2-40B4-BE49-F238E27FC236}">
                <a16:creationId xmlns:a16="http://schemas.microsoft.com/office/drawing/2014/main" id="{B9489CC7-77E8-4D41-809B-2A8ED6037454}"/>
              </a:ext>
            </a:extLst>
          </p:cNvPr>
          <p:cNvSpPr>
            <a:spLocks noGrp="1"/>
          </p:cNvSpPr>
          <p:nvPr>
            <p:ph type="body" sz="quarter" idx="17" hasCustomPrompt="1"/>
          </p:nvPr>
        </p:nvSpPr>
        <p:spPr>
          <a:xfrm>
            <a:off x="2467830" y="3395669"/>
            <a:ext cx="2044700" cy="334244"/>
          </a:xfrm>
          <a:prstGeom prst="rect">
            <a:avLst/>
          </a:prstGeom>
        </p:spPr>
        <p:txBody>
          <a:bodyPr/>
          <a:lstStyle>
            <a:lvl1pPr marL="0" indent="0">
              <a:spcBef>
                <a:spcPts val="0"/>
              </a:spcBef>
              <a:buNone/>
              <a:defRPr sz="1599" b="1">
                <a:solidFill>
                  <a:schemeClr val="accent5"/>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Part three</a:t>
            </a:r>
          </a:p>
        </p:txBody>
      </p:sp>
      <p:sp>
        <p:nvSpPr>
          <p:cNvPr id="34" name="Text Placeholder 6">
            <a:extLst>
              <a:ext uri="{FF2B5EF4-FFF2-40B4-BE49-F238E27FC236}">
                <a16:creationId xmlns:a16="http://schemas.microsoft.com/office/drawing/2014/main" id="{1FAA26E4-38B8-AA45-A9B1-0F56625DF1C8}"/>
              </a:ext>
            </a:extLst>
          </p:cNvPr>
          <p:cNvSpPr>
            <a:spLocks noGrp="1"/>
          </p:cNvSpPr>
          <p:nvPr>
            <p:ph type="body" sz="quarter" idx="18" hasCustomPrompt="1"/>
          </p:nvPr>
        </p:nvSpPr>
        <p:spPr>
          <a:xfrm>
            <a:off x="2467829" y="3747557"/>
            <a:ext cx="3402477" cy="334244"/>
          </a:xfrm>
          <a:prstGeom prst="rect">
            <a:avLst/>
          </a:prstGeom>
        </p:spPr>
        <p:txBody>
          <a:bodyPr/>
          <a:lstStyle>
            <a:lvl1pPr marL="0" indent="0">
              <a:spcBef>
                <a:spcPts val="0"/>
              </a:spcBef>
              <a:buNone/>
              <a:defRPr sz="1599" b="0">
                <a:solidFill>
                  <a:schemeClr val="tx1"/>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The microservice solution</a:t>
            </a:r>
          </a:p>
        </p:txBody>
      </p:sp>
      <p:sp>
        <p:nvSpPr>
          <p:cNvPr id="35" name="Text Placeholder 2">
            <a:extLst>
              <a:ext uri="{FF2B5EF4-FFF2-40B4-BE49-F238E27FC236}">
                <a16:creationId xmlns:a16="http://schemas.microsoft.com/office/drawing/2014/main" id="{69F2B3DA-7F59-504F-9BE1-03D79081D10F}"/>
              </a:ext>
            </a:extLst>
          </p:cNvPr>
          <p:cNvSpPr>
            <a:spLocks noGrp="1"/>
          </p:cNvSpPr>
          <p:nvPr>
            <p:ph type="body" sz="quarter" idx="19"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Agenda</a:t>
            </a:r>
          </a:p>
        </p:txBody>
      </p:sp>
      <p:sp>
        <p:nvSpPr>
          <p:cNvPr id="36" name="Text Placeholder 2">
            <a:extLst>
              <a:ext uri="{FF2B5EF4-FFF2-40B4-BE49-F238E27FC236}">
                <a16:creationId xmlns:a16="http://schemas.microsoft.com/office/drawing/2014/main" id="{4C71404C-8114-EA41-AA3D-09FA4C15CC0C}"/>
              </a:ext>
            </a:extLst>
          </p:cNvPr>
          <p:cNvSpPr>
            <a:spLocks noGrp="1"/>
          </p:cNvSpPr>
          <p:nvPr>
            <p:ph type="body" sz="quarter" idx="20" hasCustomPrompt="1"/>
          </p:nvPr>
        </p:nvSpPr>
        <p:spPr>
          <a:xfrm>
            <a:off x="966965" y="4033797"/>
            <a:ext cx="1256729" cy="1097534"/>
          </a:xfrm>
          <a:prstGeom prst="rect">
            <a:avLst/>
          </a:prstGeom>
        </p:spPr>
        <p:txBody>
          <a:bodyPr/>
          <a:lstStyle>
            <a:lvl1pPr marL="0" indent="0" algn="r">
              <a:spcBef>
                <a:spcPts val="0"/>
              </a:spcBef>
              <a:buNone/>
              <a:defRPr sz="5994" b="1" i="0">
                <a:solidFill>
                  <a:schemeClr val="accent5"/>
                </a:solidFill>
                <a:latin typeface="Rockwell" panose="02060603020205020403" pitchFamily="18" charset="77"/>
              </a:defRPr>
            </a:lvl1pPr>
          </a:lstStyle>
          <a:p>
            <a:pPr lvl="0"/>
            <a:r>
              <a:rPr lang="en-US"/>
              <a:t>04</a:t>
            </a:r>
          </a:p>
        </p:txBody>
      </p:sp>
      <p:sp>
        <p:nvSpPr>
          <p:cNvPr id="37" name="Text Placeholder 6">
            <a:extLst>
              <a:ext uri="{FF2B5EF4-FFF2-40B4-BE49-F238E27FC236}">
                <a16:creationId xmlns:a16="http://schemas.microsoft.com/office/drawing/2014/main" id="{104BEF77-A0EB-C54E-BD53-743AFAA0DF22}"/>
              </a:ext>
            </a:extLst>
          </p:cNvPr>
          <p:cNvSpPr>
            <a:spLocks noGrp="1"/>
          </p:cNvSpPr>
          <p:nvPr>
            <p:ph type="body" sz="quarter" idx="21" hasCustomPrompt="1"/>
          </p:nvPr>
        </p:nvSpPr>
        <p:spPr>
          <a:xfrm>
            <a:off x="2467830" y="4248320"/>
            <a:ext cx="2044700" cy="334244"/>
          </a:xfrm>
          <a:prstGeom prst="rect">
            <a:avLst/>
          </a:prstGeom>
        </p:spPr>
        <p:txBody>
          <a:bodyPr/>
          <a:lstStyle>
            <a:lvl1pPr marL="0" indent="0">
              <a:spcBef>
                <a:spcPts val="0"/>
              </a:spcBef>
              <a:buNone/>
              <a:defRPr sz="1599" b="1">
                <a:solidFill>
                  <a:schemeClr val="accent5"/>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Part four</a:t>
            </a:r>
          </a:p>
        </p:txBody>
      </p:sp>
      <p:sp>
        <p:nvSpPr>
          <p:cNvPr id="38" name="Text Placeholder 6">
            <a:extLst>
              <a:ext uri="{FF2B5EF4-FFF2-40B4-BE49-F238E27FC236}">
                <a16:creationId xmlns:a16="http://schemas.microsoft.com/office/drawing/2014/main" id="{844CA29B-9005-B144-A866-45CE7704EAB1}"/>
              </a:ext>
            </a:extLst>
          </p:cNvPr>
          <p:cNvSpPr>
            <a:spLocks noGrp="1"/>
          </p:cNvSpPr>
          <p:nvPr>
            <p:ph type="body" sz="quarter" idx="22" hasCustomPrompt="1"/>
          </p:nvPr>
        </p:nvSpPr>
        <p:spPr>
          <a:xfrm>
            <a:off x="2467829" y="4600207"/>
            <a:ext cx="3402477" cy="334244"/>
          </a:xfrm>
          <a:prstGeom prst="rect">
            <a:avLst/>
          </a:prstGeom>
        </p:spPr>
        <p:txBody>
          <a:bodyPr/>
          <a:lstStyle>
            <a:lvl1pPr marL="0" indent="0">
              <a:spcBef>
                <a:spcPts val="0"/>
              </a:spcBef>
              <a:buNone/>
              <a:defRPr sz="1599" b="0">
                <a:solidFill>
                  <a:schemeClr val="tx1"/>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Red Hat OpenShift</a:t>
            </a:r>
          </a:p>
        </p:txBody>
      </p:sp>
      <p:sp>
        <p:nvSpPr>
          <p:cNvPr id="39" name="Text Placeholder 2">
            <a:extLst>
              <a:ext uri="{FF2B5EF4-FFF2-40B4-BE49-F238E27FC236}">
                <a16:creationId xmlns:a16="http://schemas.microsoft.com/office/drawing/2014/main" id="{C8BA5E68-FDDD-5946-A33A-D60CDA62DBDD}"/>
              </a:ext>
            </a:extLst>
          </p:cNvPr>
          <p:cNvSpPr>
            <a:spLocks noGrp="1"/>
          </p:cNvSpPr>
          <p:nvPr>
            <p:ph type="body" sz="quarter" idx="23" hasCustomPrompt="1"/>
          </p:nvPr>
        </p:nvSpPr>
        <p:spPr>
          <a:xfrm>
            <a:off x="966965" y="4913516"/>
            <a:ext cx="1256729" cy="1097534"/>
          </a:xfrm>
          <a:prstGeom prst="rect">
            <a:avLst/>
          </a:prstGeom>
        </p:spPr>
        <p:txBody>
          <a:bodyPr/>
          <a:lstStyle>
            <a:lvl1pPr marL="0" indent="0" algn="r">
              <a:spcBef>
                <a:spcPts val="0"/>
              </a:spcBef>
              <a:buNone/>
              <a:defRPr sz="5994" b="1" i="0">
                <a:solidFill>
                  <a:schemeClr val="accent5"/>
                </a:solidFill>
                <a:latin typeface="Rockwell" panose="02060603020205020403" pitchFamily="18" charset="77"/>
              </a:defRPr>
            </a:lvl1pPr>
          </a:lstStyle>
          <a:p>
            <a:pPr lvl="0"/>
            <a:r>
              <a:rPr lang="en-US"/>
              <a:t>05</a:t>
            </a:r>
          </a:p>
        </p:txBody>
      </p:sp>
      <p:sp>
        <p:nvSpPr>
          <p:cNvPr id="40" name="Text Placeholder 6">
            <a:extLst>
              <a:ext uri="{FF2B5EF4-FFF2-40B4-BE49-F238E27FC236}">
                <a16:creationId xmlns:a16="http://schemas.microsoft.com/office/drawing/2014/main" id="{2DB4FE89-E3D7-AD4D-B051-64C9513F1A51}"/>
              </a:ext>
            </a:extLst>
          </p:cNvPr>
          <p:cNvSpPr>
            <a:spLocks noGrp="1"/>
          </p:cNvSpPr>
          <p:nvPr>
            <p:ph type="body" sz="quarter" idx="24" hasCustomPrompt="1"/>
          </p:nvPr>
        </p:nvSpPr>
        <p:spPr>
          <a:xfrm>
            <a:off x="2467830" y="5128039"/>
            <a:ext cx="2044700" cy="334244"/>
          </a:xfrm>
          <a:prstGeom prst="rect">
            <a:avLst/>
          </a:prstGeom>
        </p:spPr>
        <p:txBody>
          <a:bodyPr/>
          <a:lstStyle>
            <a:lvl1pPr marL="0" indent="0">
              <a:spcBef>
                <a:spcPts val="0"/>
              </a:spcBef>
              <a:buNone/>
              <a:defRPr sz="1599" b="1">
                <a:solidFill>
                  <a:schemeClr val="accent5"/>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Part five</a:t>
            </a:r>
          </a:p>
        </p:txBody>
      </p:sp>
      <p:sp>
        <p:nvSpPr>
          <p:cNvPr id="41" name="Text Placeholder 6">
            <a:extLst>
              <a:ext uri="{FF2B5EF4-FFF2-40B4-BE49-F238E27FC236}">
                <a16:creationId xmlns:a16="http://schemas.microsoft.com/office/drawing/2014/main" id="{601A2A28-FAAA-F543-AB07-E541C808B245}"/>
              </a:ext>
            </a:extLst>
          </p:cNvPr>
          <p:cNvSpPr>
            <a:spLocks noGrp="1"/>
          </p:cNvSpPr>
          <p:nvPr>
            <p:ph type="body" sz="quarter" idx="25" hasCustomPrompt="1"/>
          </p:nvPr>
        </p:nvSpPr>
        <p:spPr>
          <a:xfrm>
            <a:off x="2467829" y="5479926"/>
            <a:ext cx="3402477" cy="334244"/>
          </a:xfrm>
          <a:prstGeom prst="rect">
            <a:avLst/>
          </a:prstGeom>
        </p:spPr>
        <p:txBody>
          <a:bodyPr/>
          <a:lstStyle>
            <a:lvl1pPr marL="0" indent="0">
              <a:spcBef>
                <a:spcPts val="0"/>
              </a:spcBef>
              <a:buNone/>
              <a:defRPr sz="1599" b="0">
                <a:solidFill>
                  <a:schemeClr val="tx1"/>
                </a:solidFill>
                <a:latin typeface="Arial" panose="020B0604020202020204" pitchFamily="34" charset="0"/>
                <a:cs typeface="Arial" panose="020B0604020202020204" pitchFamily="34" charset="0"/>
              </a:defRPr>
            </a:lvl1pPr>
            <a:lvl2pPr marL="317206" indent="0">
              <a:buNone/>
              <a:defRPr/>
            </a:lvl2pPr>
            <a:lvl3pPr marL="634413" indent="0">
              <a:buNone/>
              <a:defRPr/>
            </a:lvl3pPr>
            <a:lvl4pPr marL="951619" indent="0">
              <a:buNone/>
              <a:defRPr/>
            </a:lvl4pPr>
            <a:lvl5pPr marL="1268825" indent="0">
              <a:buNone/>
              <a:defRPr/>
            </a:lvl5pPr>
          </a:lstStyle>
          <a:p>
            <a:pPr lvl="0"/>
            <a:r>
              <a:rPr lang="en-US"/>
              <a:t>Get started: Fast Start offer</a:t>
            </a:r>
          </a:p>
        </p:txBody>
      </p:sp>
      <p:sp>
        <p:nvSpPr>
          <p:cNvPr id="43" name="Picture Placeholder 42">
            <a:extLst>
              <a:ext uri="{FF2B5EF4-FFF2-40B4-BE49-F238E27FC236}">
                <a16:creationId xmlns:a16="http://schemas.microsoft.com/office/drawing/2014/main" id="{6DF67041-027B-174B-A781-339B0E3B0418}"/>
              </a:ext>
            </a:extLst>
          </p:cNvPr>
          <p:cNvSpPr>
            <a:spLocks noGrp="1"/>
          </p:cNvSpPr>
          <p:nvPr>
            <p:ph type="pic" sz="quarter" idx="26"/>
          </p:nvPr>
        </p:nvSpPr>
        <p:spPr>
          <a:xfrm>
            <a:off x="7094996" y="1689653"/>
            <a:ext cx="4157133" cy="415328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a:defRPr>
                <a:noFill/>
              </a:defRPr>
            </a:lvl1pPr>
          </a:lstStyle>
          <a:p>
            <a:r>
              <a:rPr lang="en-US"/>
              <a:t>Click icon to add picture</a:t>
            </a:r>
          </a:p>
        </p:txBody>
      </p:sp>
    </p:spTree>
    <p:extLst>
      <p:ext uri="{BB962C8B-B14F-4D97-AF65-F5344CB8AC3E}">
        <p14:creationId xmlns:p14="http://schemas.microsoft.com/office/powerpoint/2010/main" val="399589086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copy">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39"/>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ext Placeholder 2">
            <a:extLst>
              <a:ext uri="{FF2B5EF4-FFF2-40B4-BE49-F238E27FC236}">
                <a16:creationId xmlns:a16="http://schemas.microsoft.com/office/drawing/2014/main" id="{D94D55C3-C1D8-B94E-81D6-25618DDDCAF3}"/>
              </a:ext>
            </a:extLst>
          </p:cNvPr>
          <p:cNvSpPr>
            <a:spLocks noGrp="1"/>
          </p:cNvSpPr>
          <p:nvPr>
            <p:ph type="body" sz="quarter" idx="13"/>
          </p:nvPr>
        </p:nvSpPr>
        <p:spPr>
          <a:xfrm>
            <a:off x="712207" y="2135488"/>
            <a:ext cx="10786533" cy="4087732"/>
          </a:xfrm>
          <a:prstGeom prst="rect">
            <a:avLst/>
          </a:prstGeom>
        </p:spPr>
        <p:txBody>
          <a:bodyPr/>
          <a:lstStyle>
            <a:lvl1pPr>
              <a:defRPr sz="2664">
                <a:solidFill>
                  <a:srgbClr val="564641"/>
                </a:solidFill>
                <a:latin typeface="Arial" panose="020B0604020202020204" pitchFamily="34" charset="0"/>
                <a:cs typeface="Arial" panose="020B0604020202020204" pitchFamily="34" charset="0"/>
              </a:defRPr>
            </a:lvl1pPr>
            <a:lvl2pPr>
              <a:spcBef>
                <a:spcPts val="666"/>
              </a:spcBef>
              <a:defRPr sz="2664">
                <a:solidFill>
                  <a:srgbClr val="564641"/>
                </a:solidFill>
                <a:latin typeface="Arial" panose="020B0604020202020204" pitchFamily="34" charset="0"/>
                <a:cs typeface="Arial" panose="020B0604020202020204" pitchFamily="34" charset="0"/>
              </a:defRPr>
            </a:lvl2pPr>
            <a:lvl3pPr>
              <a:spcBef>
                <a:spcPts val="666"/>
              </a:spcBef>
              <a:defRPr sz="2664">
                <a:solidFill>
                  <a:srgbClr val="564641"/>
                </a:solidFill>
                <a:latin typeface="Arial" panose="020B0604020202020204" pitchFamily="34" charset="0"/>
                <a:cs typeface="Arial" panose="020B0604020202020204" pitchFamily="34" charset="0"/>
              </a:defRPr>
            </a:lvl3pPr>
            <a:lvl4pPr>
              <a:spcBef>
                <a:spcPts val="666"/>
              </a:spcBef>
              <a:defRPr sz="2664">
                <a:solidFill>
                  <a:srgbClr val="564641"/>
                </a:solidFill>
                <a:latin typeface="Arial" panose="020B0604020202020204" pitchFamily="34" charset="0"/>
                <a:cs typeface="Arial" panose="020B0604020202020204" pitchFamily="34" charset="0"/>
              </a:defRPr>
            </a:lvl4pPr>
            <a:lvl5pPr>
              <a:spcBef>
                <a:spcPts val="666"/>
              </a:spcBef>
              <a:defRPr sz="2664">
                <a:solidFill>
                  <a:srgbClr val="5646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74985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Copy &amp; Photo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5C7876B-85E4-2748-B443-E4934D2512D2}"/>
              </a:ext>
            </a:extLst>
          </p:cNvPr>
          <p:cNvSpPr>
            <a:spLocks noGrp="1"/>
          </p:cNvSpPr>
          <p:nvPr>
            <p:ph type="pic" sz="quarter" idx="24"/>
          </p:nvPr>
        </p:nvSpPr>
        <p:spPr>
          <a:xfrm>
            <a:off x="6797185" y="1717588"/>
            <a:ext cx="4701116" cy="4383791"/>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p:spPr>
        <p:txBody>
          <a:bodyPr/>
          <a:lstStyle>
            <a:lvl1pPr marL="0" indent="0" algn="ctr">
              <a:buNone/>
              <a:defRPr>
                <a:noFill/>
              </a:defRPr>
            </a:lvl1pPr>
          </a:lstStyle>
          <a:p>
            <a:r>
              <a:rPr lang="en-US"/>
              <a:t>Click icon to add picture</a:t>
            </a:r>
          </a:p>
        </p:txBody>
      </p:sp>
      <p:sp>
        <p:nvSpPr>
          <p:cNvPr id="4" name="Rectangle">
            <a:extLst>
              <a:ext uri="{FF2B5EF4-FFF2-40B4-BE49-F238E27FC236}">
                <a16:creationId xmlns:a16="http://schemas.microsoft.com/office/drawing/2014/main" id="{7555B6A2-3085-C94F-88D3-4D41010C0E16}"/>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1" name="Text Placeholder 2">
            <a:extLst>
              <a:ext uri="{FF2B5EF4-FFF2-40B4-BE49-F238E27FC236}">
                <a16:creationId xmlns:a16="http://schemas.microsoft.com/office/drawing/2014/main" id="{14C3DB04-1610-DB40-82C1-00F1CB4942F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The headline goes here</a:t>
            </a:r>
          </a:p>
        </p:txBody>
      </p:sp>
      <p:sp>
        <p:nvSpPr>
          <p:cNvPr id="12" name="Text Placeholder 21">
            <a:extLst>
              <a:ext uri="{FF2B5EF4-FFF2-40B4-BE49-F238E27FC236}">
                <a16:creationId xmlns:a16="http://schemas.microsoft.com/office/drawing/2014/main" id="{E7CBC11A-6B66-9A41-A244-BA41E461D499}"/>
              </a:ext>
            </a:extLst>
          </p:cNvPr>
          <p:cNvSpPr>
            <a:spLocks noGrp="1"/>
          </p:cNvSpPr>
          <p:nvPr>
            <p:ph type="body" sz="quarter" idx="20" hasCustomPrompt="1"/>
          </p:nvPr>
        </p:nvSpPr>
        <p:spPr>
          <a:xfrm>
            <a:off x="712207" y="1717589"/>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3" name="Text Placeholder 21">
            <a:extLst>
              <a:ext uri="{FF2B5EF4-FFF2-40B4-BE49-F238E27FC236}">
                <a16:creationId xmlns:a16="http://schemas.microsoft.com/office/drawing/2014/main" id="{7531600C-A668-6B42-B0BD-7B061169CDED}"/>
              </a:ext>
            </a:extLst>
          </p:cNvPr>
          <p:cNvSpPr>
            <a:spLocks noGrp="1"/>
          </p:cNvSpPr>
          <p:nvPr>
            <p:ph type="body" sz="quarter" idx="21" hasCustomPrompt="1"/>
          </p:nvPr>
        </p:nvSpPr>
        <p:spPr>
          <a:xfrm>
            <a:off x="712207" y="2129611"/>
            <a:ext cx="5402300" cy="2095562"/>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a:t>
            </a:r>
            <a:endParaRPr lang="en-US"/>
          </a:p>
        </p:txBody>
      </p:sp>
      <p:sp>
        <p:nvSpPr>
          <p:cNvPr id="16" name="Text Placeholder 21">
            <a:extLst>
              <a:ext uri="{FF2B5EF4-FFF2-40B4-BE49-F238E27FC236}">
                <a16:creationId xmlns:a16="http://schemas.microsoft.com/office/drawing/2014/main" id="{C0E420D4-D65E-BC42-9940-76CECB351EE3}"/>
              </a:ext>
            </a:extLst>
          </p:cNvPr>
          <p:cNvSpPr>
            <a:spLocks noGrp="1"/>
          </p:cNvSpPr>
          <p:nvPr>
            <p:ph type="body" sz="quarter" idx="22" hasCustomPrompt="1"/>
          </p:nvPr>
        </p:nvSpPr>
        <p:spPr>
          <a:xfrm>
            <a:off x="712207" y="4360688"/>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7" name="Text Placeholder 21">
            <a:extLst>
              <a:ext uri="{FF2B5EF4-FFF2-40B4-BE49-F238E27FC236}">
                <a16:creationId xmlns:a16="http://schemas.microsoft.com/office/drawing/2014/main" id="{F1171F99-F467-B940-9F6E-7634456B8760}"/>
              </a:ext>
            </a:extLst>
          </p:cNvPr>
          <p:cNvSpPr>
            <a:spLocks noGrp="1"/>
          </p:cNvSpPr>
          <p:nvPr>
            <p:ph type="body" sz="quarter" idx="23" hasCustomPrompt="1"/>
          </p:nvPr>
        </p:nvSpPr>
        <p:spPr>
          <a:xfrm>
            <a:off x="712207" y="4772709"/>
            <a:ext cx="5402300" cy="1397505"/>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lvl="0"/>
            <a:endParaRPr lang="en-US" sz="1865">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910220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Graph">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43"/>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able Placeholder 2">
            <a:extLst>
              <a:ext uri="{FF2B5EF4-FFF2-40B4-BE49-F238E27FC236}">
                <a16:creationId xmlns:a16="http://schemas.microsoft.com/office/drawing/2014/main" id="{14FA2F11-8D66-8A4C-A2C9-B9344E80CCC4}"/>
              </a:ext>
            </a:extLst>
          </p:cNvPr>
          <p:cNvSpPr>
            <a:spLocks noGrp="1"/>
          </p:cNvSpPr>
          <p:nvPr>
            <p:ph type="tbl" sz="quarter" idx="12"/>
          </p:nvPr>
        </p:nvSpPr>
        <p:spPr>
          <a:xfrm>
            <a:off x="712206" y="2082642"/>
            <a:ext cx="10786308" cy="4170205"/>
          </a:xfrm>
          <a:prstGeom prst="rect">
            <a:avLst/>
          </a:prstGeom>
        </p:spPr>
        <p:txBody>
          <a:bodyPr/>
          <a:lstStyle>
            <a:lvl1pPr marL="0" indent="0">
              <a:buNone/>
              <a:defRPr sz="1865">
                <a:latin typeface="+mn-lt"/>
              </a:defRPr>
            </a:lvl1pPr>
          </a:lstStyle>
          <a:p>
            <a:r>
              <a:rPr lang="en-US"/>
              <a:t>Click icon to add table</a:t>
            </a:r>
          </a:p>
        </p:txBody>
      </p:sp>
    </p:spTree>
    <p:extLst>
      <p:ext uri="{BB962C8B-B14F-4D97-AF65-F5344CB8AC3E}">
        <p14:creationId xmlns:p14="http://schemas.microsoft.com/office/powerpoint/2010/main" val="67551809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Up - Copy &amp; Photo">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4DE6BB06-D4ED-3244-B03A-E6BEBF8E30B9}"/>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45" name="Text Placeholder 14">
            <a:extLst>
              <a:ext uri="{FF2B5EF4-FFF2-40B4-BE49-F238E27FC236}">
                <a16:creationId xmlns:a16="http://schemas.microsoft.com/office/drawing/2014/main" id="{D3787B46-264E-DA47-B494-85ECAFDBBAD2}"/>
              </a:ext>
            </a:extLst>
          </p:cNvPr>
          <p:cNvSpPr>
            <a:spLocks noGrp="1"/>
          </p:cNvSpPr>
          <p:nvPr>
            <p:ph type="body" sz="quarter" idx="10" hasCustomPrompt="1"/>
          </p:nvPr>
        </p:nvSpPr>
        <p:spPr>
          <a:xfrm>
            <a:off x="1388241" y="2721080"/>
            <a:ext cx="2991707" cy="1281513"/>
          </a:xfrm>
          <a:prstGeom prst="rect">
            <a:avLst/>
          </a:prstGeom>
        </p:spPr>
        <p:txBody>
          <a:bodyPr>
            <a:noAutofit/>
          </a:bodyPr>
          <a:lstStyle>
            <a:lvl1pPr marL="0" indent="0" algn="ctr">
              <a:lnSpc>
                <a:spcPct val="100000"/>
              </a:lnSpc>
              <a:spcBef>
                <a:spcPts val="0"/>
              </a:spcBef>
              <a:buNone/>
              <a:defRPr sz="1865">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46" name="Text Placeholder 14">
            <a:extLst>
              <a:ext uri="{FF2B5EF4-FFF2-40B4-BE49-F238E27FC236}">
                <a16:creationId xmlns:a16="http://schemas.microsoft.com/office/drawing/2014/main" id="{07711DE3-83E2-0A4B-A013-3312A3D5B6B9}"/>
              </a:ext>
            </a:extLst>
          </p:cNvPr>
          <p:cNvSpPr>
            <a:spLocks noGrp="1"/>
          </p:cNvSpPr>
          <p:nvPr>
            <p:ph type="body" sz="quarter" idx="11" hasCustomPrompt="1"/>
          </p:nvPr>
        </p:nvSpPr>
        <p:spPr>
          <a:xfrm>
            <a:off x="4617503" y="2711215"/>
            <a:ext cx="2991707" cy="1281513"/>
          </a:xfrm>
          <a:prstGeom prst="rect">
            <a:avLst/>
          </a:prstGeom>
        </p:spPr>
        <p:txBody>
          <a:bodyPr>
            <a:noAutofit/>
          </a:bodyPr>
          <a:lstStyle>
            <a:lvl1pPr marL="0" marR="0" indent="0" algn="ctr" defTabSz="412369" eaLnBrk="1" fontAlgn="auto" latinLnBrk="0" hangingPunct="1">
              <a:lnSpc>
                <a:spcPct val="100000"/>
              </a:lnSpc>
              <a:spcBef>
                <a:spcPts val="0"/>
              </a:spcBef>
              <a:spcAft>
                <a:spcPts val="0"/>
              </a:spcAft>
              <a:buClrTx/>
              <a:buSzPct val="125000"/>
              <a:buFontTx/>
              <a:buNone/>
              <a:tabLst/>
              <a:defRPr sz="1865">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47" name="Text Placeholder 14">
            <a:extLst>
              <a:ext uri="{FF2B5EF4-FFF2-40B4-BE49-F238E27FC236}">
                <a16:creationId xmlns:a16="http://schemas.microsoft.com/office/drawing/2014/main" id="{5AC37538-3FDF-EB49-91A7-39ABA97F20D8}"/>
              </a:ext>
            </a:extLst>
          </p:cNvPr>
          <p:cNvSpPr>
            <a:spLocks noGrp="1"/>
          </p:cNvSpPr>
          <p:nvPr>
            <p:ph type="body" sz="quarter" idx="12" hasCustomPrompt="1"/>
          </p:nvPr>
        </p:nvSpPr>
        <p:spPr>
          <a:xfrm>
            <a:off x="7879992" y="2711215"/>
            <a:ext cx="2956995" cy="1281513"/>
          </a:xfrm>
          <a:prstGeom prst="rect">
            <a:avLst/>
          </a:prstGeom>
        </p:spPr>
        <p:txBody>
          <a:bodyPr>
            <a:noAutofit/>
          </a:bodyPr>
          <a:lstStyle>
            <a:lvl1pPr marL="0" indent="0" algn="ctr">
              <a:lnSpc>
                <a:spcPct val="100000"/>
              </a:lnSpc>
              <a:spcBef>
                <a:spcPts val="0"/>
              </a:spcBef>
              <a:buNone/>
              <a:defRPr sz="1865">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a:t>
            </a:r>
          </a:p>
        </p:txBody>
      </p:sp>
      <p:sp>
        <p:nvSpPr>
          <p:cNvPr id="48" name="Text Placeholder 2">
            <a:extLst>
              <a:ext uri="{FF2B5EF4-FFF2-40B4-BE49-F238E27FC236}">
                <a16:creationId xmlns:a16="http://schemas.microsoft.com/office/drawing/2014/main" id="{28D8A221-C271-FE4B-8427-6125A0474250}"/>
              </a:ext>
            </a:extLst>
          </p:cNvPr>
          <p:cNvSpPr>
            <a:spLocks noGrp="1"/>
          </p:cNvSpPr>
          <p:nvPr>
            <p:ph type="body" sz="quarter" idx="13"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Headline goes here</a:t>
            </a:r>
          </a:p>
        </p:txBody>
      </p:sp>
      <p:sp>
        <p:nvSpPr>
          <p:cNvPr id="49" name="Text Placeholder 21">
            <a:extLst>
              <a:ext uri="{FF2B5EF4-FFF2-40B4-BE49-F238E27FC236}">
                <a16:creationId xmlns:a16="http://schemas.microsoft.com/office/drawing/2014/main" id="{1963A265-71A6-884F-A8B0-8E0725787411}"/>
              </a:ext>
            </a:extLst>
          </p:cNvPr>
          <p:cNvSpPr>
            <a:spLocks noGrp="1"/>
          </p:cNvSpPr>
          <p:nvPr>
            <p:ph type="body" sz="quarter" idx="16" hasCustomPrompt="1"/>
          </p:nvPr>
        </p:nvSpPr>
        <p:spPr>
          <a:xfrm>
            <a:off x="1388241" y="1726156"/>
            <a:ext cx="2991705" cy="451608"/>
          </a:xfrm>
          <a:prstGeom prst="rect">
            <a:avLst/>
          </a:prstGeom>
        </p:spPr>
        <p:txBody>
          <a:bodyPr>
            <a:noAutofit/>
          </a:bodyPr>
          <a:lstStyle>
            <a:lvl1pPr marL="0" indent="0" algn="ctr">
              <a:spcBef>
                <a:spcPts val="0"/>
              </a:spcBef>
              <a:buNone/>
              <a:defRPr sz="2131" b="1" i="0">
                <a:solidFill>
                  <a:srgbClr val="5F2A75"/>
                </a:solidFill>
                <a:latin typeface="Arial" panose="020B0604020202020204" pitchFamily="34" charset="0"/>
                <a:cs typeface="Arial" panose="020B0604020202020204" pitchFamily="34" charset="0"/>
              </a:defRPr>
            </a:lvl1pPr>
          </a:lstStyle>
          <a:p>
            <a:pPr lvl="0"/>
            <a:r>
              <a:rPr lang="en-US"/>
              <a:t>Headline 1</a:t>
            </a:r>
          </a:p>
        </p:txBody>
      </p:sp>
      <p:sp>
        <p:nvSpPr>
          <p:cNvPr id="50" name="Text Placeholder 21">
            <a:extLst>
              <a:ext uri="{FF2B5EF4-FFF2-40B4-BE49-F238E27FC236}">
                <a16:creationId xmlns:a16="http://schemas.microsoft.com/office/drawing/2014/main" id="{D1B5863F-9E97-1C46-926F-1C1A5B2030A3}"/>
              </a:ext>
            </a:extLst>
          </p:cNvPr>
          <p:cNvSpPr>
            <a:spLocks noGrp="1"/>
          </p:cNvSpPr>
          <p:nvPr>
            <p:ph type="body" sz="quarter" idx="17" hasCustomPrompt="1"/>
          </p:nvPr>
        </p:nvSpPr>
        <p:spPr>
          <a:xfrm>
            <a:off x="4617505" y="1726156"/>
            <a:ext cx="2991705" cy="451608"/>
          </a:xfrm>
          <a:prstGeom prst="rect">
            <a:avLst/>
          </a:prstGeom>
        </p:spPr>
        <p:txBody>
          <a:bodyPr>
            <a:noAutofit/>
          </a:bodyPr>
          <a:lstStyle>
            <a:lvl1pPr marL="0" indent="0" algn="ctr">
              <a:spcBef>
                <a:spcPts val="0"/>
              </a:spcBef>
              <a:buNone/>
              <a:defRPr sz="2131" b="1" i="0">
                <a:solidFill>
                  <a:srgbClr val="5F2A75"/>
                </a:solidFill>
                <a:latin typeface="Arial" panose="020B0604020202020204" pitchFamily="34" charset="0"/>
                <a:cs typeface="Arial" panose="020B0604020202020204" pitchFamily="34" charset="0"/>
              </a:defRPr>
            </a:lvl1pPr>
          </a:lstStyle>
          <a:p>
            <a:pPr lvl="0"/>
            <a:r>
              <a:rPr lang="en-US"/>
              <a:t>Headline 2</a:t>
            </a:r>
          </a:p>
        </p:txBody>
      </p:sp>
      <p:sp>
        <p:nvSpPr>
          <p:cNvPr id="51" name="Text Placeholder 21">
            <a:extLst>
              <a:ext uri="{FF2B5EF4-FFF2-40B4-BE49-F238E27FC236}">
                <a16:creationId xmlns:a16="http://schemas.microsoft.com/office/drawing/2014/main" id="{A2F3FD77-681A-BB4F-8A27-72EEB430F3AF}"/>
              </a:ext>
            </a:extLst>
          </p:cNvPr>
          <p:cNvSpPr>
            <a:spLocks noGrp="1"/>
          </p:cNvSpPr>
          <p:nvPr>
            <p:ph type="body" sz="quarter" idx="18" hasCustomPrompt="1"/>
          </p:nvPr>
        </p:nvSpPr>
        <p:spPr>
          <a:xfrm>
            <a:off x="7846769" y="1726711"/>
            <a:ext cx="2991705" cy="451608"/>
          </a:xfrm>
          <a:prstGeom prst="rect">
            <a:avLst/>
          </a:prstGeom>
        </p:spPr>
        <p:txBody>
          <a:bodyPr>
            <a:noAutofit/>
          </a:bodyPr>
          <a:lstStyle>
            <a:lvl1pPr marL="0" indent="0" algn="ctr">
              <a:spcBef>
                <a:spcPts val="0"/>
              </a:spcBef>
              <a:buNone/>
              <a:defRPr sz="2131" b="1" i="0">
                <a:solidFill>
                  <a:srgbClr val="5F2A75"/>
                </a:solidFill>
                <a:latin typeface="Arial" panose="020B0604020202020204" pitchFamily="34" charset="0"/>
                <a:cs typeface="Arial" panose="020B0604020202020204" pitchFamily="34" charset="0"/>
              </a:defRPr>
            </a:lvl1pPr>
          </a:lstStyle>
          <a:p>
            <a:pPr lvl="0"/>
            <a:r>
              <a:rPr lang="en-US"/>
              <a:t>Headline 3</a:t>
            </a:r>
          </a:p>
        </p:txBody>
      </p:sp>
      <p:sp>
        <p:nvSpPr>
          <p:cNvPr id="4" name="Picture Placeholder 3">
            <a:extLst>
              <a:ext uri="{FF2B5EF4-FFF2-40B4-BE49-F238E27FC236}">
                <a16:creationId xmlns:a16="http://schemas.microsoft.com/office/drawing/2014/main" id="{54AE83D0-5768-8648-B434-55FE987857B7}"/>
              </a:ext>
            </a:extLst>
          </p:cNvPr>
          <p:cNvSpPr>
            <a:spLocks noGrp="1"/>
          </p:cNvSpPr>
          <p:nvPr>
            <p:ph type="pic" sz="quarter" idx="19"/>
          </p:nvPr>
        </p:nvSpPr>
        <p:spPr>
          <a:xfrm>
            <a:off x="0" y="4456651"/>
            <a:ext cx="12192000" cy="2400195"/>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p:spPr>
        <p:txBody>
          <a:bodyPr/>
          <a:lstStyle>
            <a:lvl1pPr marL="0" indent="0" algn="ctr">
              <a:buNone/>
              <a:defRPr>
                <a:noFill/>
              </a:defRPr>
            </a:lvl1pPr>
          </a:lstStyle>
          <a:p>
            <a:r>
              <a:rPr lang="en-US"/>
              <a:t>Click icon to add picture</a:t>
            </a:r>
          </a:p>
        </p:txBody>
      </p:sp>
      <p:sp>
        <p:nvSpPr>
          <p:cNvPr id="14" name="SmartArt Placeholder 3">
            <a:extLst>
              <a:ext uri="{FF2B5EF4-FFF2-40B4-BE49-F238E27FC236}">
                <a16:creationId xmlns:a16="http://schemas.microsoft.com/office/drawing/2014/main" id="{05F719DE-637E-2744-88A4-F238AD25CC32}"/>
              </a:ext>
            </a:extLst>
          </p:cNvPr>
          <p:cNvSpPr>
            <a:spLocks noGrp="1"/>
          </p:cNvSpPr>
          <p:nvPr>
            <p:ph type="dgm" sz="quarter" idx="20"/>
          </p:nvPr>
        </p:nvSpPr>
        <p:spPr>
          <a:xfrm rot="5400000">
            <a:off x="2853641" y="2010997"/>
            <a:ext cx="60902" cy="834439"/>
          </a:xfrm>
          <a:prstGeom prst="rect">
            <a:avLst/>
          </a:prstGeom>
          <a:solidFill>
            <a:srgbClr val="564641"/>
          </a:solidFill>
        </p:spPr>
        <p:txBody>
          <a:bodyPr/>
          <a:lstStyle>
            <a:lvl1pPr marL="0" indent="0">
              <a:buNone/>
              <a:defRPr>
                <a:noFill/>
              </a:defRPr>
            </a:lvl1pPr>
          </a:lstStyle>
          <a:p>
            <a:r>
              <a:rPr lang="en-US"/>
              <a:t>Click icon to add SmartArt graphic</a:t>
            </a:r>
          </a:p>
        </p:txBody>
      </p:sp>
      <p:sp>
        <p:nvSpPr>
          <p:cNvPr id="15" name="SmartArt Placeholder 3">
            <a:extLst>
              <a:ext uri="{FF2B5EF4-FFF2-40B4-BE49-F238E27FC236}">
                <a16:creationId xmlns:a16="http://schemas.microsoft.com/office/drawing/2014/main" id="{5D3D032C-7D38-974B-81D6-B190CD730D85}"/>
              </a:ext>
            </a:extLst>
          </p:cNvPr>
          <p:cNvSpPr>
            <a:spLocks noGrp="1"/>
          </p:cNvSpPr>
          <p:nvPr>
            <p:ph type="dgm" sz="quarter" idx="21"/>
          </p:nvPr>
        </p:nvSpPr>
        <p:spPr>
          <a:xfrm rot="5400000">
            <a:off x="6123314" y="2010997"/>
            <a:ext cx="60902" cy="834439"/>
          </a:xfrm>
          <a:prstGeom prst="rect">
            <a:avLst/>
          </a:prstGeom>
          <a:solidFill>
            <a:srgbClr val="564641"/>
          </a:solidFill>
        </p:spPr>
        <p:txBody>
          <a:bodyPr/>
          <a:lstStyle>
            <a:lvl1pPr marL="0" indent="0">
              <a:buNone/>
              <a:defRPr>
                <a:noFill/>
              </a:defRPr>
            </a:lvl1pPr>
          </a:lstStyle>
          <a:p>
            <a:r>
              <a:rPr lang="en-US"/>
              <a:t>Click icon to add SmartArt graphic</a:t>
            </a:r>
          </a:p>
        </p:txBody>
      </p:sp>
      <p:sp>
        <p:nvSpPr>
          <p:cNvPr id="16" name="SmartArt Placeholder 3">
            <a:extLst>
              <a:ext uri="{FF2B5EF4-FFF2-40B4-BE49-F238E27FC236}">
                <a16:creationId xmlns:a16="http://schemas.microsoft.com/office/drawing/2014/main" id="{AD1BE47E-95EF-CC41-9030-22E83B9E88C6}"/>
              </a:ext>
            </a:extLst>
          </p:cNvPr>
          <p:cNvSpPr>
            <a:spLocks noGrp="1"/>
          </p:cNvSpPr>
          <p:nvPr>
            <p:ph type="dgm" sz="quarter" idx="22"/>
          </p:nvPr>
        </p:nvSpPr>
        <p:spPr>
          <a:xfrm rot="5400000">
            <a:off x="9381904" y="2010997"/>
            <a:ext cx="60902" cy="834439"/>
          </a:xfrm>
          <a:prstGeom prst="rect">
            <a:avLst/>
          </a:prstGeom>
          <a:solidFill>
            <a:srgbClr val="564641"/>
          </a:solidFill>
        </p:spPr>
        <p:txBody>
          <a:bodyPr/>
          <a:lstStyle>
            <a:lvl1pPr marL="0" indent="0">
              <a:buNone/>
              <a:defRPr>
                <a:noFill/>
              </a:defRPr>
            </a:lvl1pPr>
          </a:lstStyle>
          <a:p>
            <a:r>
              <a:rPr lang="en-US"/>
              <a:t>Click icon to add SmartArt graphic</a:t>
            </a:r>
          </a:p>
        </p:txBody>
      </p:sp>
    </p:spTree>
    <p:extLst>
      <p:ext uri="{BB962C8B-B14F-4D97-AF65-F5344CB8AC3E}">
        <p14:creationId xmlns:p14="http://schemas.microsoft.com/office/powerpoint/2010/main" val="237678426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 Up - Copy 2">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1165637-3800-F344-8FC3-CE97BAAEC86C}"/>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4" name="Text Placeholder 2">
            <a:extLst>
              <a:ext uri="{FF2B5EF4-FFF2-40B4-BE49-F238E27FC236}">
                <a16:creationId xmlns:a16="http://schemas.microsoft.com/office/drawing/2014/main" id="{4F7B061B-4829-F849-88F0-670C92A42A02}"/>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The headline goes here</a:t>
            </a:r>
          </a:p>
        </p:txBody>
      </p:sp>
      <p:sp>
        <p:nvSpPr>
          <p:cNvPr id="15" name="Text Placeholder 2">
            <a:extLst>
              <a:ext uri="{FF2B5EF4-FFF2-40B4-BE49-F238E27FC236}">
                <a16:creationId xmlns:a16="http://schemas.microsoft.com/office/drawing/2014/main" id="{AD9ADC2F-D9AE-8D4A-B637-46EA1E0616EC}"/>
              </a:ext>
            </a:extLst>
          </p:cNvPr>
          <p:cNvSpPr>
            <a:spLocks noGrp="1"/>
          </p:cNvSpPr>
          <p:nvPr>
            <p:ph type="body" sz="quarter" idx="11" hasCustomPrompt="1"/>
          </p:nvPr>
        </p:nvSpPr>
        <p:spPr>
          <a:xfrm>
            <a:off x="712207" y="1351643"/>
            <a:ext cx="10786309" cy="543481"/>
          </a:xfrm>
          <a:prstGeom prst="rect">
            <a:avLst/>
          </a:prstGeom>
        </p:spPr>
        <p:txBody>
          <a:bodyPr>
            <a:noAutofit/>
          </a:bodyPr>
          <a:lstStyle>
            <a:lvl1pPr marL="0" indent="0" algn="ctr">
              <a:spcBef>
                <a:spcPts val="0"/>
              </a:spcBef>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16" name="Text Placeholder 21">
            <a:extLst>
              <a:ext uri="{FF2B5EF4-FFF2-40B4-BE49-F238E27FC236}">
                <a16:creationId xmlns:a16="http://schemas.microsoft.com/office/drawing/2014/main" id="{BDC1EAE9-030F-5845-92EC-B471C8895BDC}"/>
              </a:ext>
            </a:extLst>
          </p:cNvPr>
          <p:cNvSpPr>
            <a:spLocks noGrp="1"/>
          </p:cNvSpPr>
          <p:nvPr>
            <p:ph type="body" sz="quarter" idx="20" hasCustomPrompt="1"/>
          </p:nvPr>
        </p:nvSpPr>
        <p:spPr>
          <a:xfrm>
            <a:off x="712207" y="2107522"/>
            <a:ext cx="2983080" cy="1141524"/>
          </a:xfrm>
          <a:prstGeom prst="rect">
            <a:avLst/>
          </a:prstGeom>
        </p:spPr>
        <p:txBody>
          <a:bodyPr>
            <a:noAutofit/>
          </a:bodyPr>
          <a:lstStyle>
            <a:lvl1pPr marL="0" indent="0" algn="r">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7" name="Text Placeholder 21">
            <a:extLst>
              <a:ext uri="{FF2B5EF4-FFF2-40B4-BE49-F238E27FC236}">
                <a16:creationId xmlns:a16="http://schemas.microsoft.com/office/drawing/2014/main" id="{5561F06E-490C-5347-8F4A-98DC82C2C258}"/>
              </a:ext>
            </a:extLst>
          </p:cNvPr>
          <p:cNvSpPr>
            <a:spLocks noGrp="1"/>
          </p:cNvSpPr>
          <p:nvPr>
            <p:ph type="body" sz="quarter" idx="21" hasCustomPrompt="1"/>
          </p:nvPr>
        </p:nvSpPr>
        <p:spPr>
          <a:xfrm>
            <a:off x="3899049" y="2026887"/>
            <a:ext cx="7599467" cy="1222160"/>
          </a:xfrm>
          <a:prstGeom prst="rect">
            <a:avLst/>
          </a:prstGeom>
        </p:spPr>
        <p:txBody>
          <a:bodyPr>
            <a:noAutofit/>
          </a:bodyPr>
          <a:lstStyle>
            <a:lvl1pPr marL="0" indent="0">
              <a:spcBef>
                <a:spcPts val="0"/>
              </a:spcBef>
              <a:buNone/>
              <a:defRPr sz="1865" b="0" i="0">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 Ut </a:t>
            </a:r>
            <a:r>
              <a:rPr lang="en-US" sz="1865" err="1">
                <a:latin typeface="Arial" panose="020B0604020202020204" pitchFamily="34" charset="0"/>
                <a:cs typeface="Arial" panose="020B0604020202020204" pitchFamily="34" charset="0"/>
              </a:rPr>
              <a:t>enim</a:t>
            </a:r>
            <a:r>
              <a:rPr lang="en-US" sz="1865">
                <a:latin typeface="Arial" panose="020B0604020202020204" pitchFamily="34" charset="0"/>
                <a:cs typeface="Arial" panose="020B0604020202020204" pitchFamily="34" charset="0"/>
              </a:rPr>
              <a:t> ad minim </a:t>
            </a:r>
            <a:r>
              <a:rPr lang="en-US" sz="1865" err="1">
                <a:latin typeface="Arial" panose="020B0604020202020204" pitchFamily="34" charset="0"/>
                <a:cs typeface="Arial" panose="020B0604020202020204" pitchFamily="34" charset="0"/>
              </a:rPr>
              <a:t>veniam</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quis</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nostrud</a:t>
            </a:r>
            <a:r>
              <a:rPr lang="en-US" sz="1865">
                <a:latin typeface="Arial" panose="020B0604020202020204" pitchFamily="34" charset="0"/>
                <a:cs typeface="Arial" panose="020B0604020202020204" pitchFamily="34" charset="0"/>
              </a:rPr>
              <a:t> exercitation </a:t>
            </a:r>
            <a:r>
              <a:rPr lang="en-US" sz="1865" err="1">
                <a:latin typeface="Arial" panose="020B0604020202020204" pitchFamily="34" charset="0"/>
                <a:cs typeface="Arial" panose="020B0604020202020204" pitchFamily="34" charset="0"/>
              </a:rPr>
              <a:t>ullamco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laboris</a:t>
            </a:r>
            <a:r>
              <a:rPr lang="en-US" sz="1865">
                <a:latin typeface="Arial" panose="020B0604020202020204" pitchFamily="34" charset="0"/>
                <a:cs typeface="Arial" panose="020B0604020202020204" pitchFamily="34" charset="0"/>
              </a:rPr>
              <a:t> nisi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aliquip</a:t>
            </a:r>
            <a:r>
              <a:rPr lang="en-US" sz="1865">
                <a:latin typeface="Arial" panose="020B0604020202020204" pitchFamily="34" charset="0"/>
                <a:cs typeface="Arial" panose="020B0604020202020204" pitchFamily="34" charset="0"/>
              </a:rPr>
              <a:t> ex </a:t>
            </a:r>
            <a:r>
              <a:rPr lang="en-US" sz="1865" err="1">
                <a:latin typeface="Arial" panose="020B0604020202020204" pitchFamily="34" charset="0"/>
                <a:cs typeface="Arial" panose="020B0604020202020204" pitchFamily="34" charset="0"/>
              </a:rPr>
              <a:t>ea</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commodo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consequat</a:t>
            </a:r>
            <a:r>
              <a:rPr lang="en-US" sz="1865">
                <a:latin typeface="Arial" panose="020B0604020202020204" pitchFamily="34" charset="0"/>
                <a:cs typeface="Arial" panose="020B0604020202020204" pitchFamily="34" charset="0"/>
              </a:rPr>
              <a:t>. </a:t>
            </a:r>
            <a:endParaRPr lang="en-US"/>
          </a:p>
        </p:txBody>
      </p:sp>
      <p:sp>
        <p:nvSpPr>
          <p:cNvPr id="18" name="Text Placeholder 21">
            <a:extLst>
              <a:ext uri="{FF2B5EF4-FFF2-40B4-BE49-F238E27FC236}">
                <a16:creationId xmlns:a16="http://schemas.microsoft.com/office/drawing/2014/main" id="{1E9F5023-933E-544D-97E4-0EE266C35D49}"/>
              </a:ext>
            </a:extLst>
          </p:cNvPr>
          <p:cNvSpPr>
            <a:spLocks noGrp="1"/>
          </p:cNvSpPr>
          <p:nvPr>
            <p:ph type="body" sz="quarter" idx="22" hasCustomPrompt="1"/>
          </p:nvPr>
        </p:nvSpPr>
        <p:spPr>
          <a:xfrm>
            <a:off x="712207" y="3482375"/>
            <a:ext cx="2983080" cy="1141523"/>
          </a:xfrm>
          <a:prstGeom prst="rect">
            <a:avLst/>
          </a:prstGeom>
        </p:spPr>
        <p:txBody>
          <a:bodyPr>
            <a:noAutofit/>
          </a:bodyPr>
          <a:lstStyle>
            <a:lvl1pPr marL="0" indent="0" algn="r">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9" name="Text Placeholder 21">
            <a:extLst>
              <a:ext uri="{FF2B5EF4-FFF2-40B4-BE49-F238E27FC236}">
                <a16:creationId xmlns:a16="http://schemas.microsoft.com/office/drawing/2014/main" id="{0A3D1FDB-A220-874A-ACAC-D642D9484EA7}"/>
              </a:ext>
            </a:extLst>
          </p:cNvPr>
          <p:cNvSpPr>
            <a:spLocks noGrp="1"/>
          </p:cNvSpPr>
          <p:nvPr>
            <p:ph type="body" sz="quarter" idx="23" hasCustomPrompt="1"/>
          </p:nvPr>
        </p:nvSpPr>
        <p:spPr>
          <a:xfrm>
            <a:off x="712207" y="4881348"/>
            <a:ext cx="2983080" cy="1165645"/>
          </a:xfrm>
          <a:prstGeom prst="rect">
            <a:avLst/>
          </a:prstGeom>
        </p:spPr>
        <p:txBody>
          <a:bodyPr>
            <a:noAutofit/>
          </a:bodyPr>
          <a:lstStyle>
            <a:lvl1pPr marL="0" indent="0" algn="r">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20" name="Text Placeholder 21">
            <a:extLst>
              <a:ext uri="{FF2B5EF4-FFF2-40B4-BE49-F238E27FC236}">
                <a16:creationId xmlns:a16="http://schemas.microsoft.com/office/drawing/2014/main" id="{B6DD2FA9-9C8E-3C4F-87E6-73B9BFA3C1FE}"/>
              </a:ext>
            </a:extLst>
          </p:cNvPr>
          <p:cNvSpPr>
            <a:spLocks noGrp="1"/>
          </p:cNvSpPr>
          <p:nvPr>
            <p:ph type="body" sz="quarter" idx="24" hasCustomPrompt="1"/>
          </p:nvPr>
        </p:nvSpPr>
        <p:spPr>
          <a:xfrm>
            <a:off x="3899049" y="3401740"/>
            <a:ext cx="7599467" cy="1222160"/>
          </a:xfrm>
          <a:prstGeom prst="rect">
            <a:avLst/>
          </a:prstGeom>
        </p:spPr>
        <p:txBody>
          <a:bodyPr>
            <a:noAutofit/>
          </a:bodyPr>
          <a:lstStyle>
            <a:lvl1pPr marL="0" indent="0">
              <a:spcBef>
                <a:spcPts val="0"/>
              </a:spcBef>
              <a:buNone/>
              <a:defRPr sz="1865" b="0" i="0">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 Ut </a:t>
            </a:r>
            <a:r>
              <a:rPr lang="en-US" sz="1865" err="1">
                <a:latin typeface="Arial" panose="020B0604020202020204" pitchFamily="34" charset="0"/>
                <a:cs typeface="Arial" panose="020B0604020202020204" pitchFamily="34" charset="0"/>
              </a:rPr>
              <a:t>enim</a:t>
            </a:r>
            <a:r>
              <a:rPr lang="en-US" sz="1865">
                <a:latin typeface="Arial" panose="020B0604020202020204" pitchFamily="34" charset="0"/>
                <a:cs typeface="Arial" panose="020B0604020202020204" pitchFamily="34" charset="0"/>
              </a:rPr>
              <a:t> ad minim </a:t>
            </a:r>
            <a:r>
              <a:rPr lang="en-US" sz="1865" err="1">
                <a:latin typeface="Arial" panose="020B0604020202020204" pitchFamily="34" charset="0"/>
                <a:cs typeface="Arial" panose="020B0604020202020204" pitchFamily="34" charset="0"/>
              </a:rPr>
              <a:t>veniam</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quis</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nostrud</a:t>
            </a:r>
            <a:r>
              <a:rPr lang="en-US" sz="1865">
                <a:latin typeface="Arial" panose="020B0604020202020204" pitchFamily="34" charset="0"/>
                <a:cs typeface="Arial" panose="020B0604020202020204" pitchFamily="34" charset="0"/>
              </a:rPr>
              <a:t> exercitation </a:t>
            </a:r>
            <a:r>
              <a:rPr lang="en-US" sz="1865" err="1">
                <a:latin typeface="Arial" panose="020B0604020202020204" pitchFamily="34" charset="0"/>
                <a:cs typeface="Arial" panose="020B0604020202020204" pitchFamily="34" charset="0"/>
              </a:rPr>
              <a:t>ullamco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laboris</a:t>
            </a:r>
            <a:r>
              <a:rPr lang="en-US" sz="1865">
                <a:latin typeface="Arial" panose="020B0604020202020204" pitchFamily="34" charset="0"/>
                <a:cs typeface="Arial" panose="020B0604020202020204" pitchFamily="34" charset="0"/>
              </a:rPr>
              <a:t> nisi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aliquip</a:t>
            </a:r>
            <a:r>
              <a:rPr lang="en-US" sz="1865">
                <a:latin typeface="Arial" panose="020B0604020202020204" pitchFamily="34" charset="0"/>
                <a:cs typeface="Arial" panose="020B0604020202020204" pitchFamily="34" charset="0"/>
              </a:rPr>
              <a:t> ex </a:t>
            </a:r>
            <a:r>
              <a:rPr lang="en-US" sz="1865" err="1">
                <a:latin typeface="Arial" panose="020B0604020202020204" pitchFamily="34" charset="0"/>
                <a:cs typeface="Arial" panose="020B0604020202020204" pitchFamily="34" charset="0"/>
              </a:rPr>
              <a:t>ea</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commodo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consequat</a:t>
            </a:r>
            <a:r>
              <a:rPr lang="en-US" sz="1865">
                <a:latin typeface="Arial" panose="020B0604020202020204" pitchFamily="34" charset="0"/>
                <a:cs typeface="Arial" panose="020B0604020202020204" pitchFamily="34" charset="0"/>
              </a:rPr>
              <a:t>. </a:t>
            </a:r>
            <a:endParaRPr lang="en-US"/>
          </a:p>
        </p:txBody>
      </p:sp>
      <p:sp>
        <p:nvSpPr>
          <p:cNvPr id="21" name="Text Placeholder 21">
            <a:extLst>
              <a:ext uri="{FF2B5EF4-FFF2-40B4-BE49-F238E27FC236}">
                <a16:creationId xmlns:a16="http://schemas.microsoft.com/office/drawing/2014/main" id="{C7FE4293-834A-C045-B580-F37101BD90A5}"/>
              </a:ext>
            </a:extLst>
          </p:cNvPr>
          <p:cNvSpPr>
            <a:spLocks noGrp="1"/>
          </p:cNvSpPr>
          <p:nvPr>
            <p:ph type="body" sz="quarter" idx="25" hasCustomPrompt="1"/>
          </p:nvPr>
        </p:nvSpPr>
        <p:spPr>
          <a:xfrm>
            <a:off x="3899049" y="4824834"/>
            <a:ext cx="7599467" cy="1222160"/>
          </a:xfrm>
          <a:prstGeom prst="rect">
            <a:avLst/>
          </a:prstGeom>
        </p:spPr>
        <p:txBody>
          <a:bodyPr>
            <a:noAutofit/>
          </a:bodyPr>
          <a:lstStyle>
            <a:lvl1pPr marL="0" indent="0">
              <a:spcBef>
                <a:spcPts val="0"/>
              </a:spcBef>
              <a:buNone/>
              <a:defRPr sz="1865" b="0" i="0">
                <a:solidFill>
                  <a:srgbClr val="564641"/>
                </a:solidFill>
                <a:latin typeface="Arial" panose="020B0604020202020204" pitchFamily="34" charset="0"/>
                <a:cs typeface="Arial" panose="020B0604020202020204" pitchFamily="34" charset="0"/>
              </a:defRPr>
            </a:lvl1pPr>
          </a:lstStyle>
          <a:p>
            <a:pPr lvl="0"/>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 Ut </a:t>
            </a:r>
            <a:r>
              <a:rPr lang="en-US" sz="1865" err="1">
                <a:latin typeface="Arial" panose="020B0604020202020204" pitchFamily="34" charset="0"/>
                <a:cs typeface="Arial" panose="020B0604020202020204" pitchFamily="34" charset="0"/>
              </a:rPr>
              <a:t>enim</a:t>
            </a:r>
            <a:r>
              <a:rPr lang="en-US" sz="1865">
                <a:latin typeface="Arial" panose="020B0604020202020204" pitchFamily="34" charset="0"/>
                <a:cs typeface="Arial" panose="020B0604020202020204" pitchFamily="34" charset="0"/>
              </a:rPr>
              <a:t> ad minim </a:t>
            </a:r>
            <a:r>
              <a:rPr lang="en-US" sz="1865" err="1">
                <a:latin typeface="Arial" panose="020B0604020202020204" pitchFamily="34" charset="0"/>
                <a:cs typeface="Arial" panose="020B0604020202020204" pitchFamily="34" charset="0"/>
              </a:rPr>
              <a:t>veniam</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quis</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nostrud</a:t>
            </a:r>
            <a:r>
              <a:rPr lang="en-US" sz="1865">
                <a:latin typeface="Arial" panose="020B0604020202020204" pitchFamily="34" charset="0"/>
                <a:cs typeface="Arial" panose="020B0604020202020204" pitchFamily="34" charset="0"/>
              </a:rPr>
              <a:t> exercitation </a:t>
            </a:r>
            <a:r>
              <a:rPr lang="en-US" sz="1865" err="1">
                <a:latin typeface="Arial" panose="020B0604020202020204" pitchFamily="34" charset="0"/>
                <a:cs typeface="Arial" panose="020B0604020202020204" pitchFamily="34" charset="0"/>
              </a:rPr>
              <a:t>ullamco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laboris</a:t>
            </a:r>
            <a:r>
              <a:rPr lang="en-US" sz="1865">
                <a:latin typeface="Arial" panose="020B0604020202020204" pitchFamily="34" charset="0"/>
                <a:cs typeface="Arial" panose="020B0604020202020204" pitchFamily="34" charset="0"/>
              </a:rPr>
              <a:t> nisi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aliquip</a:t>
            </a:r>
            <a:r>
              <a:rPr lang="en-US" sz="1865">
                <a:latin typeface="Arial" panose="020B0604020202020204" pitchFamily="34" charset="0"/>
                <a:cs typeface="Arial" panose="020B0604020202020204" pitchFamily="34" charset="0"/>
              </a:rPr>
              <a:t> ex </a:t>
            </a:r>
            <a:r>
              <a:rPr lang="en-US" sz="1865" err="1">
                <a:latin typeface="Arial" panose="020B0604020202020204" pitchFamily="34" charset="0"/>
                <a:cs typeface="Arial" panose="020B0604020202020204" pitchFamily="34" charset="0"/>
              </a:rPr>
              <a:t>ea</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commodo</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consequat</a:t>
            </a:r>
            <a:r>
              <a:rPr lang="en-US" sz="1865">
                <a:latin typeface="Arial" panose="020B0604020202020204" pitchFamily="34" charset="0"/>
                <a:cs typeface="Arial" panose="020B0604020202020204" pitchFamily="34" charset="0"/>
              </a:rPr>
              <a:t>. </a:t>
            </a:r>
            <a:endParaRPr lang="en-US"/>
          </a:p>
        </p:txBody>
      </p:sp>
    </p:spTree>
    <p:extLst>
      <p:ext uri="{BB962C8B-B14F-4D97-AF65-F5344CB8AC3E}">
        <p14:creationId xmlns:p14="http://schemas.microsoft.com/office/powerpoint/2010/main" val="409193665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 Up - Copy">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28795AA-BECA-6241-8C69-A1A22A87F85E}"/>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28" name="Text Placeholder 2">
            <a:extLst>
              <a:ext uri="{FF2B5EF4-FFF2-40B4-BE49-F238E27FC236}">
                <a16:creationId xmlns:a16="http://schemas.microsoft.com/office/drawing/2014/main" id="{D3F0C1C6-3A0E-F94F-ADB8-A393CD980E0B}"/>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The headline goes here</a:t>
            </a:r>
          </a:p>
        </p:txBody>
      </p:sp>
      <p:sp>
        <p:nvSpPr>
          <p:cNvPr id="29" name="Text Placeholder 2">
            <a:extLst>
              <a:ext uri="{FF2B5EF4-FFF2-40B4-BE49-F238E27FC236}">
                <a16:creationId xmlns:a16="http://schemas.microsoft.com/office/drawing/2014/main" id="{69E415BC-6D65-0840-B531-5C471A01C4F6}"/>
              </a:ext>
            </a:extLst>
          </p:cNvPr>
          <p:cNvSpPr>
            <a:spLocks noGrp="1"/>
          </p:cNvSpPr>
          <p:nvPr>
            <p:ph type="body" sz="quarter" idx="11" hasCustomPrompt="1"/>
          </p:nvPr>
        </p:nvSpPr>
        <p:spPr>
          <a:xfrm>
            <a:off x="712207" y="1351642"/>
            <a:ext cx="10786309" cy="543481"/>
          </a:xfrm>
          <a:prstGeom prst="rect">
            <a:avLst/>
          </a:prstGeom>
        </p:spPr>
        <p:txBody>
          <a:bodyPr>
            <a:noAutofit/>
          </a:bodyPr>
          <a:lstStyle>
            <a:lvl1pPr marL="0" indent="0" algn="ctr">
              <a:spcBef>
                <a:spcPts val="0"/>
              </a:spcBef>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3" name="Text Placeholder 21">
            <a:extLst>
              <a:ext uri="{FF2B5EF4-FFF2-40B4-BE49-F238E27FC236}">
                <a16:creationId xmlns:a16="http://schemas.microsoft.com/office/drawing/2014/main" id="{320927CE-1F8A-F64A-A406-21B11B58FEF2}"/>
              </a:ext>
            </a:extLst>
          </p:cNvPr>
          <p:cNvSpPr>
            <a:spLocks noGrp="1"/>
          </p:cNvSpPr>
          <p:nvPr>
            <p:ph type="body" sz="quarter" idx="24" hasCustomPrompt="1"/>
          </p:nvPr>
        </p:nvSpPr>
        <p:spPr>
          <a:xfrm>
            <a:off x="6521533" y="2375854"/>
            <a:ext cx="4707776" cy="1435796"/>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err="1"/>
              <a:t>Lorum</a:t>
            </a:r>
            <a:r>
              <a:rPr lang="en-US"/>
              <a:t> ipsum sit </a:t>
            </a:r>
            <a:r>
              <a:rPr lang="en-US" err="1"/>
              <a:t>amet</a:t>
            </a:r>
            <a:r>
              <a:rPr lang="en-US"/>
              <a:t>, </a:t>
            </a:r>
            <a:r>
              <a:rPr lang="en-US" err="1"/>
              <a:t>consectetur</a:t>
            </a:r>
            <a:r>
              <a:rPr lang="en-US"/>
              <a:t> </a:t>
            </a:r>
            <a:r>
              <a:rPr lang="en-US" err="1"/>
              <a:t>adconsectetur</a:t>
            </a:r>
            <a:r>
              <a:rPr lang="en-US"/>
              <a:t> </a:t>
            </a:r>
            <a:r>
              <a:rPr lang="en-US" err="1"/>
              <a:t>adipiscing</a:t>
            </a:r>
            <a:r>
              <a:rPr lang="en-US"/>
              <a:t> </a:t>
            </a:r>
            <a:r>
              <a:rPr lang="en-US" err="1"/>
              <a:t>elit</a:t>
            </a:r>
            <a:r>
              <a:rPr lang="en-US"/>
              <a:t>, sed do </a:t>
            </a:r>
            <a:r>
              <a:rPr lang="en-US" err="1"/>
              <a:t>euismod</a:t>
            </a:r>
            <a:r>
              <a:rPr lang="en-US"/>
              <a:t> </a:t>
            </a:r>
            <a:r>
              <a:rPr lang="en-US" err="1"/>
              <a:t>tempor</a:t>
            </a:r>
            <a:r>
              <a:rPr lang="en-US"/>
              <a:t> </a:t>
            </a:r>
            <a:r>
              <a:rPr lang="en-US" err="1"/>
              <a:t>incideidunt</a:t>
            </a:r>
            <a:r>
              <a:rPr lang="en-US"/>
              <a:t> </a:t>
            </a:r>
            <a:r>
              <a:rPr lang="en-US" err="1"/>
              <a:t>ut</a:t>
            </a:r>
            <a:r>
              <a:rPr lang="en-US"/>
              <a:t> </a:t>
            </a:r>
            <a:r>
              <a:rPr lang="en-US" err="1"/>
              <a:t>labore</a:t>
            </a:r>
            <a:r>
              <a:rPr lang="en-US"/>
              <a:t> et dolore magna </a:t>
            </a:r>
            <a:r>
              <a:rPr lang="en-US" err="1"/>
              <a:t>aliqua</a:t>
            </a:r>
            <a:r>
              <a:rPr lang="en-US"/>
              <a:t>. </a:t>
            </a:r>
          </a:p>
        </p:txBody>
      </p:sp>
      <p:sp>
        <p:nvSpPr>
          <p:cNvPr id="34" name="Text Placeholder 21">
            <a:extLst>
              <a:ext uri="{FF2B5EF4-FFF2-40B4-BE49-F238E27FC236}">
                <a16:creationId xmlns:a16="http://schemas.microsoft.com/office/drawing/2014/main" id="{10AC5DD7-4496-594A-A345-6EE7EF2EBCB9}"/>
              </a:ext>
            </a:extLst>
          </p:cNvPr>
          <p:cNvSpPr>
            <a:spLocks noGrp="1"/>
          </p:cNvSpPr>
          <p:nvPr>
            <p:ph type="body" sz="quarter" idx="25" hasCustomPrompt="1"/>
          </p:nvPr>
        </p:nvSpPr>
        <p:spPr>
          <a:xfrm>
            <a:off x="1053241" y="2375854"/>
            <a:ext cx="4707776" cy="1435796"/>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err="1"/>
              <a:t>Lorum</a:t>
            </a:r>
            <a:r>
              <a:rPr lang="en-US"/>
              <a:t> ipsum sit </a:t>
            </a:r>
            <a:r>
              <a:rPr lang="en-US" err="1"/>
              <a:t>amet</a:t>
            </a:r>
            <a:r>
              <a:rPr lang="en-US"/>
              <a:t>, </a:t>
            </a:r>
            <a:r>
              <a:rPr lang="en-US" err="1"/>
              <a:t>consectetur</a:t>
            </a:r>
            <a:r>
              <a:rPr lang="en-US"/>
              <a:t> </a:t>
            </a:r>
            <a:r>
              <a:rPr lang="en-US" err="1"/>
              <a:t>adconsectetur</a:t>
            </a:r>
            <a:r>
              <a:rPr lang="en-US"/>
              <a:t> </a:t>
            </a:r>
            <a:r>
              <a:rPr lang="en-US" err="1"/>
              <a:t>adipiscing</a:t>
            </a:r>
            <a:r>
              <a:rPr lang="en-US"/>
              <a:t> </a:t>
            </a:r>
            <a:r>
              <a:rPr lang="en-US" err="1"/>
              <a:t>elit</a:t>
            </a:r>
            <a:r>
              <a:rPr lang="en-US"/>
              <a:t>, sed do </a:t>
            </a:r>
            <a:r>
              <a:rPr lang="en-US" err="1"/>
              <a:t>euismod</a:t>
            </a:r>
            <a:r>
              <a:rPr lang="en-US"/>
              <a:t> </a:t>
            </a:r>
            <a:r>
              <a:rPr lang="en-US" err="1"/>
              <a:t>tempor</a:t>
            </a:r>
            <a:r>
              <a:rPr lang="en-US"/>
              <a:t> </a:t>
            </a:r>
            <a:r>
              <a:rPr lang="en-US" err="1"/>
              <a:t>incideidunt</a:t>
            </a:r>
            <a:r>
              <a:rPr lang="en-US"/>
              <a:t> </a:t>
            </a:r>
            <a:r>
              <a:rPr lang="en-US" err="1"/>
              <a:t>ut</a:t>
            </a:r>
            <a:r>
              <a:rPr lang="en-US"/>
              <a:t> </a:t>
            </a:r>
            <a:r>
              <a:rPr lang="en-US" err="1"/>
              <a:t>labore</a:t>
            </a:r>
            <a:r>
              <a:rPr lang="en-US"/>
              <a:t> et dolore magna </a:t>
            </a:r>
            <a:r>
              <a:rPr lang="en-US" err="1"/>
              <a:t>aliqua</a:t>
            </a:r>
            <a:r>
              <a:rPr lang="en-US"/>
              <a:t>. </a:t>
            </a:r>
          </a:p>
        </p:txBody>
      </p:sp>
      <p:sp>
        <p:nvSpPr>
          <p:cNvPr id="35" name="Text Placeholder 21">
            <a:extLst>
              <a:ext uri="{FF2B5EF4-FFF2-40B4-BE49-F238E27FC236}">
                <a16:creationId xmlns:a16="http://schemas.microsoft.com/office/drawing/2014/main" id="{7631E674-8B71-7946-A936-71A09D77FFD6}"/>
              </a:ext>
            </a:extLst>
          </p:cNvPr>
          <p:cNvSpPr>
            <a:spLocks noGrp="1"/>
          </p:cNvSpPr>
          <p:nvPr>
            <p:ph type="body" sz="quarter" idx="26" hasCustomPrompt="1"/>
          </p:nvPr>
        </p:nvSpPr>
        <p:spPr>
          <a:xfrm>
            <a:off x="1053241" y="4558736"/>
            <a:ext cx="4707776" cy="1435796"/>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err="1"/>
              <a:t>Lorum</a:t>
            </a:r>
            <a:r>
              <a:rPr lang="en-US"/>
              <a:t> ipsum sit </a:t>
            </a:r>
            <a:r>
              <a:rPr lang="en-US" err="1"/>
              <a:t>amet</a:t>
            </a:r>
            <a:r>
              <a:rPr lang="en-US"/>
              <a:t>, </a:t>
            </a:r>
            <a:r>
              <a:rPr lang="en-US" err="1"/>
              <a:t>consectetur</a:t>
            </a:r>
            <a:r>
              <a:rPr lang="en-US"/>
              <a:t> </a:t>
            </a:r>
            <a:r>
              <a:rPr lang="en-US" err="1"/>
              <a:t>adconsectetur</a:t>
            </a:r>
            <a:r>
              <a:rPr lang="en-US"/>
              <a:t> </a:t>
            </a:r>
            <a:r>
              <a:rPr lang="en-US" err="1"/>
              <a:t>adipiscing</a:t>
            </a:r>
            <a:r>
              <a:rPr lang="en-US"/>
              <a:t> </a:t>
            </a:r>
            <a:r>
              <a:rPr lang="en-US" err="1"/>
              <a:t>elit</a:t>
            </a:r>
            <a:r>
              <a:rPr lang="en-US"/>
              <a:t>, sed do </a:t>
            </a:r>
            <a:r>
              <a:rPr lang="en-US" err="1"/>
              <a:t>euismod</a:t>
            </a:r>
            <a:r>
              <a:rPr lang="en-US"/>
              <a:t> </a:t>
            </a:r>
            <a:r>
              <a:rPr lang="en-US" err="1"/>
              <a:t>tempor</a:t>
            </a:r>
            <a:r>
              <a:rPr lang="en-US"/>
              <a:t> </a:t>
            </a:r>
            <a:r>
              <a:rPr lang="en-US" err="1"/>
              <a:t>incideidunt</a:t>
            </a:r>
            <a:r>
              <a:rPr lang="en-US"/>
              <a:t> </a:t>
            </a:r>
            <a:r>
              <a:rPr lang="en-US" err="1"/>
              <a:t>ut</a:t>
            </a:r>
            <a:r>
              <a:rPr lang="en-US"/>
              <a:t> </a:t>
            </a:r>
            <a:r>
              <a:rPr lang="en-US" err="1"/>
              <a:t>labore</a:t>
            </a:r>
            <a:r>
              <a:rPr lang="en-US"/>
              <a:t> et dolore magna </a:t>
            </a:r>
            <a:r>
              <a:rPr lang="en-US" err="1"/>
              <a:t>aliqua</a:t>
            </a:r>
            <a:r>
              <a:rPr lang="en-US"/>
              <a:t>. </a:t>
            </a:r>
          </a:p>
        </p:txBody>
      </p:sp>
      <p:sp>
        <p:nvSpPr>
          <p:cNvPr id="36" name="Text Placeholder 21">
            <a:extLst>
              <a:ext uri="{FF2B5EF4-FFF2-40B4-BE49-F238E27FC236}">
                <a16:creationId xmlns:a16="http://schemas.microsoft.com/office/drawing/2014/main" id="{215119CA-F171-594E-9AFC-04B05176D9F0}"/>
              </a:ext>
            </a:extLst>
          </p:cNvPr>
          <p:cNvSpPr>
            <a:spLocks noGrp="1"/>
          </p:cNvSpPr>
          <p:nvPr>
            <p:ph type="body" sz="quarter" idx="27" hasCustomPrompt="1"/>
          </p:nvPr>
        </p:nvSpPr>
        <p:spPr>
          <a:xfrm>
            <a:off x="6521533" y="4558737"/>
            <a:ext cx="4707776" cy="1435796"/>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err="1"/>
              <a:t>Lorum</a:t>
            </a:r>
            <a:r>
              <a:rPr lang="en-US"/>
              <a:t> ipsum sit </a:t>
            </a:r>
            <a:r>
              <a:rPr lang="en-US" err="1"/>
              <a:t>amet</a:t>
            </a:r>
            <a:r>
              <a:rPr lang="en-US"/>
              <a:t>, </a:t>
            </a:r>
            <a:r>
              <a:rPr lang="en-US" err="1"/>
              <a:t>consectetur</a:t>
            </a:r>
            <a:r>
              <a:rPr lang="en-US"/>
              <a:t> </a:t>
            </a:r>
            <a:r>
              <a:rPr lang="en-US" err="1"/>
              <a:t>adconsectetur</a:t>
            </a:r>
            <a:r>
              <a:rPr lang="en-US"/>
              <a:t> </a:t>
            </a:r>
            <a:r>
              <a:rPr lang="en-US" err="1"/>
              <a:t>adipiscing</a:t>
            </a:r>
            <a:r>
              <a:rPr lang="en-US"/>
              <a:t> </a:t>
            </a:r>
            <a:r>
              <a:rPr lang="en-US" err="1"/>
              <a:t>elit</a:t>
            </a:r>
            <a:r>
              <a:rPr lang="en-US"/>
              <a:t>, sed do </a:t>
            </a:r>
            <a:r>
              <a:rPr lang="en-US" err="1"/>
              <a:t>euismod</a:t>
            </a:r>
            <a:r>
              <a:rPr lang="en-US"/>
              <a:t> </a:t>
            </a:r>
            <a:r>
              <a:rPr lang="en-US" err="1"/>
              <a:t>tempor</a:t>
            </a:r>
            <a:r>
              <a:rPr lang="en-US"/>
              <a:t> </a:t>
            </a:r>
            <a:r>
              <a:rPr lang="en-US" err="1"/>
              <a:t>incideidunt</a:t>
            </a:r>
            <a:r>
              <a:rPr lang="en-US"/>
              <a:t> </a:t>
            </a:r>
            <a:r>
              <a:rPr lang="en-US" err="1"/>
              <a:t>ut</a:t>
            </a:r>
            <a:r>
              <a:rPr lang="en-US"/>
              <a:t> </a:t>
            </a:r>
            <a:r>
              <a:rPr lang="en-US" err="1"/>
              <a:t>labore</a:t>
            </a:r>
            <a:r>
              <a:rPr lang="en-US"/>
              <a:t> et dolore magna </a:t>
            </a:r>
            <a:r>
              <a:rPr lang="en-US" err="1"/>
              <a:t>aliqua</a:t>
            </a:r>
            <a:r>
              <a:rPr lang="en-US"/>
              <a:t>. </a:t>
            </a:r>
          </a:p>
        </p:txBody>
      </p:sp>
      <p:sp>
        <p:nvSpPr>
          <p:cNvPr id="12" name="SmartArt Placeholder 3">
            <a:extLst>
              <a:ext uri="{FF2B5EF4-FFF2-40B4-BE49-F238E27FC236}">
                <a16:creationId xmlns:a16="http://schemas.microsoft.com/office/drawing/2014/main" id="{22E7208F-30AC-5040-BD0B-D0731C6FEF02}"/>
              </a:ext>
            </a:extLst>
          </p:cNvPr>
          <p:cNvSpPr>
            <a:spLocks noGrp="1"/>
          </p:cNvSpPr>
          <p:nvPr>
            <p:ph type="dgm" sz="quarter" idx="13"/>
          </p:nvPr>
        </p:nvSpPr>
        <p:spPr>
          <a:xfrm>
            <a:off x="6105362" y="2375855"/>
            <a:ext cx="61383" cy="3736690"/>
          </a:xfrm>
          <a:prstGeom prst="rect">
            <a:avLst/>
          </a:prstGeom>
          <a:solidFill>
            <a:srgbClr val="5F2A75"/>
          </a:solidFill>
        </p:spPr>
        <p:txBody>
          <a:bodyPr/>
          <a:lstStyle>
            <a:lvl1pPr marL="0" indent="0">
              <a:buNone/>
              <a:defRPr>
                <a:noFill/>
              </a:defRPr>
            </a:lvl1pPr>
          </a:lstStyle>
          <a:p>
            <a:r>
              <a:rPr lang="en-US"/>
              <a:t>Click icon to add SmartArt graphic</a:t>
            </a:r>
          </a:p>
        </p:txBody>
      </p:sp>
      <p:sp>
        <p:nvSpPr>
          <p:cNvPr id="13" name="SmartArt Placeholder 3">
            <a:extLst>
              <a:ext uri="{FF2B5EF4-FFF2-40B4-BE49-F238E27FC236}">
                <a16:creationId xmlns:a16="http://schemas.microsoft.com/office/drawing/2014/main" id="{6870BAC3-7F1E-E048-9A3D-5BF66DD8AE82}"/>
              </a:ext>
            </a:extLst>
          </p:cNvPr>
          <p:cNvSpPr>
            <a:spLocks noGrp="1"/>
          </p:cNvSpPr>
          <p:nvPr>
            <p:ph type="dgm" sz="quarter" idx="28"/>
          </p:nvPr>
        </p:nvSpPr>
        <p:spPr>
          <a:xfrm rot="5400000">
            <a:off x="6110774" y="-902794"/>
            <a:ext cx="60998" cy="10176069"/>
          </a:xfrm>
          <a:prstGeom prst="rect">
            <a:avLst/>
          </a:prstGeom>
          <a:solidFill>
            <a:srgbClr val="5F2A75"/>
          </a:solidFill>
        </p:spPr>
        <p:txBody>
          <a:bodyPr/>
          <a:lstStyle>
            <a:lvl1pPr marL="0" indent="0">
              <a:buNone/>
              <a:defRPr>
                <a:noFill/>
              </a:defRPr>
            </a:lvl1pPr>
          </a:lstStyle>
          <a:p>
            <a:r>
              <a:rPr lang="en-US"/>
              <a:t>Click icon to add SmartArt graphic</a:t>
            </a:r>
          </a:p>
        </p:txBody>
      </p:sp>
    </p:spTree>
    <p:extLst>
      <p:ext uri="{BB962C8B-B14F-4D97-AF65-F5344CB8AC3E}">
        <p14:creationId xmlns:p14="http://schemas.microsoft.com/office/powerpoint/2010/main" val="2807751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0"/>
            <a:ext cx="12192000" cy="6857059"/>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p:nvSpPr>
        <p:spPr>
          <a:xfrm rot="5400000">
            <a:off x="3158067" y="-3158065"/>
            <a:ext cx="5875872" cy="12191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p:nvSpPr>
        <p:spPr>
          <a:xfrm>
            <a:off x="-2" y="1"/>
            <a:ext cx="12192001"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701827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eneral Divider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3B3255B-5D51-2D4A-AEFE-B547E79E21C6}"/>
              </a:ext>
            </a:extLst>
          </p:cNvPr>
          <p:cNvSpPr>
            <a:spLocks noGrp="1"/>
          </p:cNvSpPr>
          <p:nvPr>
            <p:ph type="pic" sz="quarter" idx="24" hasCustomPrompt="1"/>
          </p:nvPr>
        </p:nvSpPr>
        <p:spPr>
          <a:xfrm>
            <a:off x="0" y="1"/>
            <a:ext cx="12192000" cy="685800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a:defRPr>
                <a:noFill/>
              </a:defRPr>
            </a:lvl1pPr>
          </a:lstStyle>
          <a:p>
            <a:r>
              <a:rPr lang="en-US"/>
              <a:t>Insert Image</a:t>
            </a:r>
          </a:p>
        </p:txBody>
      </p:sp>
      <p:sp>
        <p:nvSpPr>
          <p:cNvPr id="8" name="SmartArt Placeholder 16">
            <a:extLst>
              <a:ext uri="{FF2B5EF4-FFF2-40B4-BE49-F238E27FC236}">
                <a16:creationId xmlns:a16="http://schemas.microsoft.com/office/drawing/2014/main" id="{F2E89F89-C243-9147-814D-5A7F300AA69B}"/>
              </a:ext>
            </a:extLst>
          </p:cNvPr>
          <p:cNvSpPr>
            <a:spLocks noGrp="1"/>
          </p:cNvSpPr>
          <p:nvPr>
            <p:ph type="dgm" sz="quarter" idx="25"/>
          </p:nvPr>
        </p:nvSpPr>
        <p:spPr>
          <a:xfrm>
            <a:off x="0" y="2172"/>
            <a:ext cx="12192000" cy="6858000"/>
          </a:xfrm>
          <a:prstGeom prst="rect">
            <a:avLst/>
          </a:prstGeom>
          <a:gradFill>
            <a:gsLst>
              <a:gs pos="0">
                <a:srgbClr val="D4108D">
                  <a:alpha val="85000"/>
                </a:srgbClr>
              </a:gs>
              <a:gs pos="100000">
                <a:srgbClr val="582873">
                  <a:alpha val="85000"/>
                </a:srgbClr>
              </a:gs>
            </a:gsLst>
            <a:lin ang="0" scaled="0"/>
          </a:gradFill>
        </p:spPr>
        <p:txBody>
          <a:bodyPr/>
          <a:lstStyle>
            <a:lvl1pPr>
              <a:spcBef>
                <a:spcPts val="2931"/>
              </a:spcBef>
              <a:defRPr>
                <a:noFill/>
              </a:defRPr>
            </a:lvl1pPr>
          </a:lstStyle>
          <a:p>
            <a:r>
              <a:rPr lang="en-US"/>
              <a:t>Click icon to add SmartArt graphic</a:t>
            </a:r>
          </a:p>
        </p:txBody>
      </p:sp>
      <p:sp>
        <p:nvSpPr>
          <p:cNvPr id="3" name="Text Placeholder 2">
            <a:extLst>
              <a:ext uri="{FF2B5EF4-FFF2-40B4-BE49-F238E27FC236}">
                <a16:creationId xmlns:a16="http://schemas.microsoft.com/office/drawing/2014/main" id="{BF3DAB68-5CAD-1140-9782-2FE097EC83D8}"/>
              </a:ext>
            </a:extLst>
          </p:cNvPr>
          <p:cNvSpPr>
            <a:spLocks noGrp="1"/>
          </p:cNvSpPr>
          <p:nvPr>
            <p:ph type="body" sz="quarter" idx="10" hasCustomPrompt="1"/>
          </p:nvPr>
        </p:nvSpPr>
        <p:spPr>
          <a:xfrm>
            <a:off x="623563" y="2123744"/>
            <a:ext cx="5080884" cy="1079475"/>
          </a:xfrm>
          <a:prstGeom prst="rect">
            <a:avLst/>
          </a:prstGeom>
        </p:spPr>
        <p:txBody>
          <a:bodyPr>
            <a:noAutofit/>
          </a:bodyPr>
          <a:lstStyle>
            <a:lvl1pPr marL="0" indent="0">
              <a:spcBef>
                <a:spcPts val="0"/>
              </a:spcBef>
              <a:buNone/>
              <a:defRPr sz="3197">
                <a:solidFill>
                  <a:schemeClr val="bg1"/>
                </a:solidFill>
                <a:latin typeface="Rockwell" panose="02060603020205020403" pitchFamily="18" charset="77"/>
              </a:defRPr>
            </a:lvl1pPr>
          </a:lstStyle>
          <a:p>
            <a:pPr lvl="0"/>
            <a:r>
              <a:rPr lang="en-US"/>
              <a:t>The headline </a:t>
            </a:r>
            <a:br>
              <a:rPr lang="en-US"/>
            </a:br>
            <a:r>
              <a:rPr lang="en-US"/>
              <a:t>goes here</a:t>
            </a:r>
          </a:p>
        </p:txBody>
      </p:sp>
      <p:sp>
        <p:nvSpPr>
          <p:cNvPr id="15" name="Text Placeholder 2">
            <a:extLst>
              <a:ext uri="{FF2B5EF4-FFF2-40B4-BE49-F238E27FC236}">
                <a16:creationId xmlns:a16="http://schemas.microsoft.com/office/drawing/2014/main" id="{3AA41556-65B3-3F42-A47D-00D3827E7ED7}"/>
              </a:ext>
            </a:extLst>
          </p:cNvPr>
          <p:cNvSpPr>
            <a:spLocks noGrp="1"/>
          </p:cNvSpPr>
          <p:nvPr>
            <p:ph type="body" sz="quarter" idx="11" hasCustomPrompt="1"/>
          </p:nvPr>
        </p:nvSpPr>
        <p:spPr>
          <a:xfrm>
            <a:off x="625322" y="3715884"/>
            <a:ext cx="5933972" cy="1560865"/>
          </a:xfrm>
          <a:prstGeom prst="rect">
            <a:avLst/>
          </a:prstGeom>
        </p:spPr>
        <p:txBody>
          <a:bodyPr>
            <a:noAutofit/>
          </a:bodyPr>
          <a:lstStyle>
            <a:lvl1pPr marL="0" indent="0">
              <a:spcBef>
                <a:spcPts val="0"/>
              </a:spcBef>
              <a:buNone/>
              <a:defRPr sz="2131">
                <a:solidFill>
                  <a:schemeClr val="bg1"/>
                </a:solidFill>
                <a:latin typeface="Arial" panose="020B0604020202020204" pitchFamily="34" charset="0"/>
                <a:cs typeface="Arial" panose="020B0604020202020204" pitchFamily="34" charset="0"/>
              </a:defRPr>
            </a:lvl1pPr>
          </a:lstStyle>
          <a:p>
            <a:pPr lvl="0"/>
            <a:r>
              <a:rPr lang="en-US"/>
              <a:t>Insert brief overview of what you’ll be discussing here. To change photo, drag gradient away and click on the photo icon to select a photo from your own library.</a:t>
            </a:r>
          </a:p>
        </p:txBody>
      </p:sp>
      <p:sp>
        <p:nvSpPr>
          <p:cNvPr id="9" name="Media Placeholder 4">
            <a:extLst>
              <a:ext uri="{FF2B5EF4-FFF2-40B4-BE49-F238E27FC236}">
                <a16:creationId xmlns:a16="http://schemas.microsoft.com/office/drawing/2014/main" id="{D94D130A-C28C-014E-ABFE-91C777756A21}"/>
              </a:ext>
            </a:extLst>
          </p:cNvPr>
          <p:cNvSpPr>
            <a:spLocks noGrp="1"/>
          </p:cNvSpPr>
          <p:nvPr>
            <p:ph type="media" sz="quarter" idx="23" hasCustomPrompt="1"/>
          </p:nvPr>
        </p:nvSpPr>
        <p:spPr>
          <a:xfrm>
            <a:off x="729359" y="3422294"/>
            <a:ext cx="693960" cy="83521"/>
          </a:xfrm>
          <a:prstGeom prst="rect">
            <a:avLst/>
          </a:prstGeom>
          <a:solidFill>
            <a:schemeClr val="bg1"/>
          </a:solidFill>
          <a:ln>
            <a:noFill/>
          </a:ln>
        </p:spPr>
        <p:txBody>
          <a:bodyPr>
            <a:noAutofit/>
          </a:bodyPr>
          <a:lstStyle>
            <a:lvl1pPr marL="0" indent="0" algn="ctr">
              <a:buNone/>
              <a:defRPr sz="1332" b="1" i="0">
                <a:ln>
                  <a:noFill/>
                </a:ln>
                <a:noFill/>
                <a:latin typeface="Arial" panose="020B0604020202020204" pitchFamily="34" charset="0"/>
                <a:cs typeface="Arial" panose="020B0604020202020204" pitchFamily="34" charset="0"/>
              </a:defRPr>
            </a:lvl1pPr>
          </a:lstStyle>
          <a:p>
            <a:r>
              <a:rPr lang="en-US"/>
              <a:t>Type Here</a:t>
            </a:r>
          </a:p>
        </p:txBody>
      </p:sp>
      <p:pic>
        <p:nvPicPr>
          <p:cNvPr id="11" name="Picture 10">
            <a:extLst>
              <a:ext uri="{FF2B5EF4-FFF2-40B4-BE49-F238E27FC236}">
                <a16:creationId xmlns:a16="http://schemas.microsoft.com/office/drawing/2014/main" id="{EE7D8B58-7C4F-F049-B5E1-F902F4A304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59" y="780718"/>
            <a:ext cx="2341747" cy="445352"/>
          </a:xfrm>
          <a:prstGeom prst="rect">
            <a:avLst/>
          </a:prstGeom>
        </p:spPr>
      </p:pic>
    </p:spTree>
    <p:extLst>
      <p:ext uri="{BB962C8B-B14F-4D97-AF65-F5344CB8AC3E}">
        <p14:creationId xmlns:p14="http://schemas.microsoft.com/office/powerpoint/2010/main" val="326415127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ustomer Story Divider Slide">
    <p:spTree>
      <p:nvGrpSpPr>
        <p:cNvPr id="1" name=""/>
        <p:cNvGrpSpPr/>
        <p:nvPr/>
      </p:nvGrpSpPr>
      <p:grpSpPr>
        <a:xfrm>
          <a:off x="0" y="0"/>
          <a:ext cx="0" cy="0"/>
          <a:chOff x="0" y="0"/>
          <a:chExt cx="0" cy="0"/>
        </a:xfrm>
      </p:grpSpPr>
      <p:pic>
        <p:nvPicPr>
          <p:cNvPr id="15" name="shutterstock_790901788 2.jpg" descr="shutterstock_790901788 2.jpg">
            <a:extLst>
              <a:ext uri="{FF2B5EF4-FFF2-40B4-BE49-F238E27FC236}">
                <a16:creationId xmlns:a16="http://schemas.microsoft.com/office/drawing/2014/main" id="{9B97D113-739F-9549-9CC3-8EFCEED8B3E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7264" y="-38397"/>
            <a:ext cx="12334131" cy="6934792"/>
          </a:xfrm>
          <a:prstGeom prst="rect">
            <a:avLst/>
          </a:prstGeom>
          <a:ln w="12700">
            <a:miter lim="400000"/>
          </a:ln>
        </p:spPr>
      </p:pic>
      <p:sp>
        <p:nvSpPr>
          <p:cNvPr id="16" name="Rectangle">
            <a:extLst>
              <a:ext uri="{FF2B5EF4-FFF2-40B4-BE49-F238E27FC236}">
                <a16:creationId xmlns:a16="http://schemas.microsoft.com/office/drawing/2014/main" id="{05A757AC-EEAE-6A44-8C37-A6A068BFF765}"/>
              </a:ext>
            </a:extLst>
          </p:cNvPr>
          <p:cNvSpPr/>
          <p:nvPr/>
        </p:nvSpPr>
        <p:spPr>
          <a:xfrm>
            <a:off x="-97264" y="-18433"/>
            <a:ext cx="12358843" cy="6982730"/>
          </a:xfrm>
          <a:prstGeom prst="rect">
            <a:avLst/>
          </a:prstGeom>
          <a:gradFill>
            <a:gsLst>
              <a:gs pos="0">
                <a:srgbClr val="D4108D">
                  <a:alpha val="85000"/>
                </a:srgbClr>
              </a:gs>
              <a:gs pos="100000">
                <a:srgbClr val="582873">
                  <a:alpha val="85000"/>
                </a:srgbClr>
              </a:gs>
            </a:gsLst>
          </a:gradFill>
          <a:ln w="12700">
            <a:miter lim="400000"/>
          </a:ln>
        </p:spPr>
        <p:txBody>
          <a:bodyPr lIns="0" tIns="0" rIns="0" bIns="0" anchor="ctr"/>
          <a:lstStyle/>
          <a:p>
            <a:pPr>
              <a:defRPr sz="2300" b="0">
                <a:solidFill>
                  <a:srgbClr val="FFFFFF"/>
                </a:solidFill>
                <a:latin typeface="Allumi Pro Book"/>
                <a:ea typeface="Allumi Pro Book"/>
                <a:cs typeface="Allumi Pro Book"/>
                <a:sym typeface="Allumi Pro ExtraBold"/>
              </a:defRPr>
            </a:pPr>
            <a:endParaRPr sz="1150"/>
          </a:p>
        </p:txBody>
      </p:sp>
      <p:sp>
        <p:nvSpPr>
          <p:cNvPr id="19" name="Rectangle">
            <a:extLst>
              <a:ext uri="{FF2B5EF4-FFF2-40B4-BE49-F238E27FC236}">
                <a16:creationId xmlns:a16="http://schemas.microsoft.com/office/drawing/2014/main" id="{886A81D0-3EAE-7A45-A980-B029D605EEDA}"/>
              </a:ext>
            </a:extLst>
          </p:cNvPr>
          <p:cNvSpPr/>
          <p:nvPr/>
        </p:nvSpPr>
        <p:spPr>
          <a:xfrm>
            <a:off x="729359" y="3431172"/>
            <a:ext cx="693960" cy="83520"/>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7" name="Customer Stories">
            <a:extLst>
              <a:ext uri="{FF2B5EF4-FFF2-40B4-BE49-F238E27FC236}">
                <a16:creationId xmlns:a16="http://schemas.microsoft.com/office/drawing/2014/main" id="{0D654CDB-F3FA-A047-B8D0-CE3206A81153}"/>
              </a:ext>
            </a:extLst>
          </p:cNvPr>
          <p:cNvSpPr txBox="1"/>
          <p:nvPr/>
        </p:nvSpPr>
        <p:spPr>
          <a:xfrm>
            <a:off x="729359" y="2619991"/>
            <a:ext cx="3520726" cy="5432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377" tIns="25377" rIns="25377" bIns="25377" anchor="ctr">
            <a:spAutoFit/>
          </a:bodyPr>
          <a:lstStyle>
            <a:lvl1pPr algn="l">
              <a:defRPr sz="6500" b="0">
                <a:solidFill>
                  <a:srgbClr val="FFFFFF"/>
                </a:solidFill>
                <a:latin typeface="Rockwell Bold"/>
                <a:ea typeface="Rockwell Bold"/>
                <a:cs typeface="Rockwell Bold"/>
                <a:sym typeface="Rockwell Bold"/>
              </a:defRPr>
            </a:lvl1pPr>
          </a:lstStyle>
          <a:p>
            <a:r>
              <a:rPr sz="3197"/>
              <a:t>Customer Stories</a:t>
            </a:r>
          </a:p>
        </p:txBody>
      </p:sp>
      <p:sp>
        <p:nvSpPr>
          <p:cNvPr id="8" name="See how companies are engaging customers,…">
            <a:extLst>
              <a:ext uri="{FF2B5EF4-FFF2-40B4-BE49-F238E27FC236}">
                <a16:creationId xmlns:a16="http://schemas.microsoft.com/office/drawing/2014/main" id="{2F88EC36-921E-7C44-8783-E2EF6F772006}"/>
              </a:ext>
            </a:extLst>
          </p:cNvPr>
          <p:cNvSpPr txBox="1"/>
          <p:nvPr/>
        </p:nvSpPr>
        <p:spPr>
          <a:xfrm>
            <a:off x="729359" y="3654834"/>
            <a:ext cx="5421309" cy="9736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377" tIns="25377" rIns="25377" bIns="25377" anchor="ctr">
            <a:spAutoFit/>
          </a:bodyPr>
          <a:lstStyle/>
          <a:p>
            <a:pPr algn="l">
              <a:defRPr sz="4000">
                <a:solidFill>
                  <a:srgbClr val="FFFFFF"/>
                </a:solidFill>
                <a:latin typeface="Arial"/>
                <a:ea typeface="Arial"/>
                <a:cs typeface="Arial"/>
                <a:sym typeface="Arial"/>
              </a:defRPr>
            </a:pPr>
            <a:r>
              <a:rPr sz="1998" b="0"/>
              <a:t>See how companies are engaging customers, </a:t>
            </a:r>
          </a:p>
          <a:p>
            <a:pPr algn="l">
              <a:defRPr sz="4000">
                <a:solidFill>
                  <a:srgbClr val="FFFFFF"/>
                </a:solidFill>
                <a:latin typeface="Arial"/>
                <a:ea typeface="Arial"/>
                <a:cs typeface="Arial"/>
                <a:sym typeface="Arial"/>
              </a:defRPr>
            </a:pPr>
            <a:r>
              <a:rPr sz="1998" b="0"/>
              <a:t>empowering workers, optimizing business, </a:t>
            </a:r>
          </a:p>
          <a:p>
            <a:pPr algn="l">
              <a:defRPr sz="4000">
                <a:solidFill>
                  <a:srgbClr val="FFFFFF"/>
                </a:solidFill>
                <a:latin typeface="Arial"/>
                <a:ea typeface="Arial"/>
                <a:cs typeface="Arial"/>
                <a:sym typeface="Arial"/>
              </a:defRPr>
            </a:pPr>
            <a:r>
              <a:rPr sz="1998" b="0"/>
              <a:t>and enhancing products with Digital Innovation.</a:t>
            </a:r>
          </a:p>
        </p:txBody>
      </p:sp>
      <p:pic>
        <p:nvPicPr>
          <p:cNvPr id="9" name="Picture 8">
            <a:extLst>
              <a:ext uri="{FF2B5EF4-FFF2-40B4-BE49-F238E27FC236}">
                <a16:creationId xmlns:a16="http://schemas.microsoft.com/office/drawing/2014/main" id="{01C25DF8-8265-914D-B102-4F27A6AD0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59" y="780718"/>
            <a:ext cx="2341747" cy="445352"/>
          </a:xfrm>
          <a:prstGeom prst="rect">
            <a:avLst/>
          </a:prstGeom>
        </p:spPr>
      </p:pic>
    </p:spTree>
    <p:extLst>
      <p:ext uri="{BB962C8B-B14F-4D97-AF65-F5344CB8AC3E}">
        <p14:creationId xmlns:p14="http://schemas.microsoft.com/office/powerpoint/2010/main" val="75519724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emplat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69D1394-F229-4044-AAD4-0353DE47B363}"/>
              </a:ext>
            </a:extLst>
          </p:cNvPr>
          <p:cNvSpPr>
            <a:spLocks noGrp="1"/>
          </p:cNvSpPr>
          <p:nvPr>
            <p:ph type="body" sz="quarter" idx="14" hasCustomPrompt="1"/>
          </p:nvPr>
        </p:nvSpPr>
        <p:spPr>
          <a:xfrm>
            <a:off x="1627689" y="1870999"/>
            <a:ext cx="3714751" cy="1151498"/>
          </a:xfrm>
          <a:prstGeom prst="rect">
            <a:avLst/>
          </a:prstGeom>
        </p:spPr>
        <p:txBody>
          <a:bodyPr/>
          <a:lstStyle>
            <a:lvl1pPr marL="0" indent="0">
              <a:lnSpc>
                <a:spcPct val="100000"/>
              </a:lnSpc>
              <a:spcBef>
                <a:spcPts val="0"/>
              </a:spcBef>
              <a:spcAft>
                <a:spcPts val="0"/>
              </a:spcAft>
              <a:buNone/>
              <a:defRPr sz="3197">
                <a:solidFill>
                  <a:schemeClr val="tx1"/>
                </a:solidFill>
                <a:latin typeface="Rockwell" panose="02060603020205020403" pitchFamily="18" charset="77"/>
              </a:defRPr>
            </a:lvl1pPr>
          </a:lstStyle>
          <a:p>
            <a:pPr lvl="0"/>
            <a:r>
              <a:rPr lang="en-US"/>
              <a:t>The headline</a:t>
            </a:r>
            <a:br>
              <a:rPr lang="en-US"/>
            </a:br>
            <a:r>
              <a:rPr lang="en-US"/>
              <a:t>goes here</a:t>
            </a:r>
          </a:p>
        </p:txBody>
      </p:sp>
      <p:pic>
        <p:nvPicPr>
          <p:cNvPr id="6" name="Image" descr="Image">
            <a:extLst>
              <a:ext uri="{FF2B5EF4-FFF2-40B4-BE49-F238E27FC236}">
                <a16:creationId xmlns:a16="http://schemas.microsoft.com/office/drawing/2014/main" id="{E86386B1-E19D-444C-B835-E9EF32CFC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727" y="-15430"/>
            <a:ext cx="784028" cy="6888858"/>
          </a:xfrm>
          <a:prstGeom prst="rect">
            <a:avLst/>
          </a:prstGeom>
          <a:ln w="12700">
            <a:miter lim="400000"/>
          </a:ln>
        </p:spPr>
      </p:pic>
      <p:sp>
        <p:nvSpPr>
          <p:cNvPr id="11" name="Customer stories">
            <a:extLst>
              <a:ext uri="{FF2B5EF4-FFF2-40B4-BE49-F238E27FC236}">
                <a16:creationId xmlns:a16="http://schemas.microsoft.com/office/drawing/2014/main" id="{9F611812-3836-154E-9BD3-179C8EA319AA}"/>
              </a:ext>
            </a:extLst>
          </p:cNvPr>
          <p:cNvSpPr/>
          <p:nvPr/>
        </p:nvSpPr>
        <p:spPr>
          <a:xfrm>
            <a:off x="1774347" y="602422"/>
            <a:ext cx="1383551" cy="339508"/>
          </a:xfrm>
          <a:prstGeom prst="rect">
            <a:avLst/>
          </a:prstGeom>
          <a:gradFill>
            <a:gsLst>
              <a:gs pos="0">
                <a:srgbClr val="D4108D"/>
              </a:gs>
              <a:gs pos="100000">
                <a:srgbClr val="582873"/>
              </a:gs>
            </a:gsLst>
          </a:gra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a:defRPr sz="2300" b="0">
                <a:solidFill>
                  <a:srgbClr val="FFFFFF"/>
                </a:solidFill>
                <a:latin typeface="Allumi Pro Book"/>
                <a:ea typeface="Allumi Pro Book"/>
                <a:cs typeface="Allumi Pro Book"/>
                <a:sym typeface="Allumi Pro ExtraBold"/>
              </a:defRPr>
            </a:lvl1pPr>
          </a:lstStyle>
          <a:p>
            <a:r>
              <a:rPr sz="1150"/>
              <a:t>Customer stories</a:t>
            </a:r>
          </a:p>
        </p:txBody>
      </p:sp>
      <p:sp>
        <p:nvSpPr>
          <p:cNvPr id="4" name="Text Placeholder 3">
            <a:extLst>
              <a:ext uri="{FF2B5EF4-FFF2-40B4-BE49-F238E27FC236}">
                <a16:creationId xmlns:a16="http://schemas.microsoft.com/office/drawing/2014/main" id="{F2CAF834-1F7D-234D-B527-6BDFDAA55A7D}"/>
              </a:ext>
            </a:extLst>
          </p:cNvPr>
          <p:cNvSpPr>
            <a:spLocks noGrp="1"/>
          </p:cNvSpPr>
          <p:nvPr>
            <p:ph type="body" sz="quarter" idx="10" hasCustomPrompt="1"/>
          </p:nvPr>
        </p:nvSpPr>
        <p:spPr>
          <a:xfrm>
            <a:off x="1627691" y="3118300"/>
            <a:ext cx="3714751" cy="319964"/>
          </a:xfrm>
          <a:prstGeom prst="rect">
            <a:avLst/>
          </a:prstGeom>
        </p:spPr>
        <p:txBody>
          <a:bodyPr/>
          <a:lstStyle>
            <a:lvl1pPr marL="0" indent="0">
              <a:lnSpc>
                <a:spcPct val="100000"/>
              </a:lnSpc>
              <a:buNone/>
              <a:defRPr sz="1465" b="1">
                <a:solidFill>
                  <a:schemeClr val="accent5"/>
                </a:solidFill>
                <a:latin typeface="Arial" panose="020B0604020202020204" pitchFamily="34" charset="0"/>
                <a:cs typeface="Arial" panose="020B0604020202020204" pitchFamily="34" charset="0"/>
              </a:defRPr>
            </a:lvl1pPr>
            <a:lvl2pPr marL="317206" indent="0">
              <a:buNone/>
              <a:defRPr>
                <a:solidFill>
                  <a:schemeClr val="accent5"/>
                </a:solidFill>
              </a:defRPr>
            </a:lvl2pPr>
            <a:lvl3pPr marL="634413" indent="0">
              <a:buNone/>
              <a:defRPr>
                <a:solidFill>
                  <a:schemeClr val="accent5"/>
                </a:solidFill>
              </a:defRPr>
            </a:lvl3pPr>
            <a:lvl4pPr marL="951619" indent="0">
              <a:buNone/>
              <a:defRPr>
                <a:solidFill>
                  <a:schemeClr val="accent5"/>
                </a:solidFill>
              </a:defRPr>
            </a:lvl4pPr>
            <a:lvl5pPr marL="1268825" indent="0">
              <a:buNone/>
              <a:defRPr>
                <a:solidFill>
                  <a:schemeClr val="accent5"/>
                </a:solidFill>
              </a:defRPr>
            </a:lvl5pPr>
          </a:lstStyle>
          <a:p>
            <a:pPr lvl="0"/>
            <a:r>
              <a:rPr lang="en-US"/>
              <a:t>The challenge</a:t>
            </a:r>
          </a:p>
        </p:txBody>
      </p:sp>
      <p:sp>
        <p:nvSpPr>
          <p:cNvPr id="15" name="Text Placeholder 3">
            <a:extLst>
              <a:ext uri="{FF2B5EF4-FFF2-40B4-BE49-F238E27FC236}">
                <a16:creationId xmlns:a16="http://schemas.microsoft.com/office/drawing/2014/main" id="{B90B899E-D3B7-7545-BF8B-05BD51B2E9CD}"/>
              </a:ext>
            </a:extLst>
          </p:cNvPr>
          <p:cNvSpPr>
            <a:spLocks noGrp="1"/>
          </p:cNvSpPr>
          <p:nvPr>
            <p:ph type="body" sz="quarter" idx="11" hasCustomPrompt="1"/>
          </p:nvPr>
        </p:nvSpPr>
        <p:spPr>
          <a:xfrm>
            <a:off x="1627690" y="3438263"/>
            <a:ext cx="3714751" cy="1151498"/>
          </a:xfrm>
          <a:prstGeom prst="rect">
            <a:avLst/>
          </a:prstGeom>
        </p:spPr>
        <p:txBody>
          <a:bodyPr/>
          <a:lstStyle>
            <a:lvl1pPr marL="0" indent="0">
              <a:lnSpc>
                <a:spcPts val="1599"/>
              </a:lnSpc>
              <a:buNone/>
              <a:defRPr sz="1465" b="0">
                <a:solidFill>
                  <a:schemeClr val="tx1"/>
                </a:solidFill>
                <a:latin typeface="Arial" panose="020B0604020202020204" pitchFamily="34" charset="0"/>
                <a:cs typeface="Arial" panose="020B0604020202020204" pitchFamily="34" charset="0"/>
              </a:defRPr>
            </a:lvl1pPr>
            <a:lvl2pPr marL="317206" indent="0">
              <a:buNone/>
              <a:defRPr>
                <a:solidFill>
                  <a:schemeClr val="accent5"/>
                </a:solidFill>
              </a:defRPr>
            </a:lvl2pPr>
            <a:lvl3pPr marL="634413" indent="0">
              <a:buNone/>
              <a:defRPr>
                <a:solidFill>
                  <a:schemeClr val="accent5"/>
                </a:solidFill>
              </a:defRPr>
            </a:lvl3pPr>
            <a:lvl4pPr marL="951619" indent="0">
              <a:buNone/>
              <a:defRPr>
                <a:solidFill>
                  <a:schemeClr val="accent5"/>
                </a:solidFill>
              </a:defRPr>
            </a:lvl4pPr>
            <a:lvl5pPr marL="1268825" indent="0">
              <a:buNone/>
              <a:defRPr>
                <a:solidFill>
                  <a:schemeClr val="accent5"/>
                </a:solidFill>
              </a:defRPr>
            </a:lvl5pPr>
          </a:lstStyle>
          <a:p>
            <a:pPr lvl="0"/>
            <a:r>
              <a:rPr lang="en-US"/>
              <a:t>Lorem ipsum dolor sit amet, consectetuer adipiscing elit. Maecenas porttitor congue massa. Fusce posuere, magna sed pulvinar ultricies, purus </a:t>
            </a:r>
            <a:r>
              <a:rPr lang="en-US" err="1"/>
              <a:t>lectus</a:t>
            </a:r>
            <a:r>
              <a:rPr lang="en-US"/>
              <a:t> </a:t>
            </a:r>
            <a:r>
              <a:rPr lang="en-US" err="1"/>
              <a:t>malesuada</a:t>
            </a:r>
            <a:endParaRPr lang="en-US"/>
          </a:p>
        </p:txBody>
      </p:sp>
      <p:sp>
        <p:nvSpPr>
          <p:cNvPr id="16" name="Text Placeholder 3">
            <a:extLst>
              <a:ext uri="{FF2B5EF4-FFF2-40B4-BE49-F238E27FC236}">
                <a16:creationId xmlns:a16="http://schemas.microsoft.com/office/drawing/2014/main" id="{1FE37CA2-DDB5-3C4A-85C9-67949A6529C7}"/>
              </a:ext>
            </a:extLst>
          </p:cNvPr>
          <p:cNvSpPr>
            <a:spLocks noGrp="1"/>
          </p:cNvSpPr>
          <p:nvPr>
            <p:ph type="body" sz="quarter" idx="12" hasCustomPrompt="1"/>
          </p:nvPr>
        </p:nvSpPr>
        <p:spPr>
          <a:xfrm>
            <a:off x="1627691" y="4589761"/>
            <a:ext cx="3714751" cy="319964"/>
          </a:xfrm>
          <a:prstGeom prst="rect">
            <a:avLst/>
          </a:prstGeom>
        </p:spPr>
        <p:txBody>
          <a:bodyPr/>
          <a:lstStyle>
            <a:lvl1pPr marL="0" indent="0">
              <a:lnSpc>
                <a:spcPct val="100000"/>
              </a:lnSpc>
              <a:buNone/>
              <a:defRPr sz="1465" b="1">
                <a:solidFill>
                  <a:schemeClr val="accent5"/>
                </a:solidFill>
                <a:latin typeface="Arial" panose="020B0604020202020204" pitchFamily="34" charset="0"/>
                <a:cs typeface="Arial" panose="020B0604020202020204" pitchFamily="34" charset="0"/>
              </a:defRPr>
            </a:lvl1pPr>
            <a:lvl2pPr marL="317206" indent="0">
              <a:buNone/>
              <a:defRPr>
                <a:solidFill>
                  <a:schemeClr val="accent5"/>
                </a:solidFill>
              </a:defRPr>
            </a:lvl2pPr>
            <a:lvl3pPr marL="634413" indent="0">
              <a:buNone/>
              <a:defRPr>
                <a:solidFill>
                  <a:schemeClr val="accent5"/>
                </a:solidFill>
              </a:defRPr>
            </a:lvl3pPr>
            <a:lvl4pPr marL="951619" indent="0">
              <a:buNone/>
              <a:defRPr>
                <a:solidFill>
                  <a:schemeClr val="accent5"/>
                </a:solidFill>
              </a:defRPr>
            </a:lvl4pPr>
            <a:lvl5pPr marL="1268825" indent="0">
              <a:buNone/>
              <a:defRPr>
                <a:solidFill>
                  <a:schemeClr val="accent5"/>
                </a:solidFill>
              </a:defRPr>
            </a:lvl5pPr>
          </a:lstStyle>
          <a:p>
            <a:pPr lvl="0"/>
            <a:r>
              <a:rPr lang="en-US"/>
              <a:t>The solution</a:t>
            </a:r>
          </a:p>
        </p:txBody>
      </p:sp>
      <p:sp>
        <p:nvSpPr>
          <p:cNvPr id="17" name="Text Placeholder 3">
            <a:extLst>
              <a:ext uri="{FF2B5EF4-FFF2-40B4-BE49-F238E27FC236}">
                <a16:creationId xmlns:a16="http://schemas.microsoft.com/office/drawing/2014/main" id="{421B3187-B36B-EB4B-AA77-FF3D25095B0A}"/>
              </a:ext>
            </a:extLst>
          </p:cNvPr>
          <p:cNvSpPr>
            <a:spLocks noGrp="1"/>
          </p:cNvSpPr>
          <p:nvPr>
            <p:ph type="body" sz="quarter" idx="13" hasCustomPrompt="1"/>
          </p:nvPr>
        </p:nvSpPr>
        <p:spPr>
          <a:xfrm>
            <a:off x="1627690" y="4909725"/>
            <a:ext cx="3714751" cy="1151498"/>
          </a:xfrm>
          <a:prstGeom prst="rect">
            <a:avLst/>
          </a:prstGeom>
        </p:spPr>
        <p:txBody>
          <a:bodyPr/>
          <a:lstStyle>
            <a:lvl1pPr marL="0" indent="0">
              <a:lnSpc>
                <a:spcPts val="1599"/>
              </a:lnSpc>
              <a:buNone/>
              <a:defRPr sz="1465" b="0">
                <a:solidFill>
                  <a:schemeClr val="tx1"/>
                </a:solidFill>
                <a:latin typeface="Arial" panose="020B0604020202020204" pitchFamily="34" charset="0"/>
                <a:cs typeface="Arial" panose="020B0604020202020204" pitchFamily="34" charset="0"/>
              </a:defRPr>
            </a:lvl1pPr>
            <a:lvl2pPr marL="317206" indent="0">
              <a:buNone/>
              <a:defRPr>
                <a:solidFill>
                  <a:schemeClr val="accent5"/>
                </a:solidFill>
              </a:defRPr>
            </a:lvl2pPr>
            <a:lvl3pPr marL="634413" indent="0">
              <a:buNone/>
              <a:defRPr>
                <a:solidFill>
                  <a:schemeClr val="accent5"/>
                </a:solidFill>
              </a:defRPr>
            </a:lvl3pPr>
            <a:lvl4pPr marL="951619" indent="0">
              <a:buNone/>
              <a:defRPr>
                <a:solidFill>
                  <a:schemeClr val="accent5"/>
                </a:solidFill>
              </a:defRPr>
            </a:lvl4pPr>
            <a:lvl5pPr marL="1268825" indent="0">
              <a:buNone/>
              <a:defRPr>
                <a:solidFill>
                  <a:schemeClr val="accent5"/>
                </a:solidFill>
              </a:defRPr>
            </a:lvl5pPr>
          </a:lstStyle>
          <a:p>
            <a:pPr lvl="0"/>
            <a:r>
              <a:rPr lang="en-US"/>
              <a:t>Lorem ipsum dolor sit amet, consectetuer adipiscing elit. Maecenas porttitor congue massa. Fusce posuere, magna sed pulvinar ultricies, purus </a:t>
            </a:r>
            <a:r>
              <a:rPr lang="en-US" err="1"/>
              <a:t>lectus</a:t>
            </a:r>
            <a:r>
              <a:rPr lang="en-US"/>
              <a:t> </a:t>
            </a:r>
            <a:r>
              <a:rPr lang="en-US" err="1"/>
              <a:t>malesuada</a:t>
            </a:r>
            <a:endParaRPr lang="en-US"/>
          </a:p>
        </p:txBody>
      </p:sp>
      <p:sp>
        <p:nvSpPr>
          <p:cNvPr id="19" name="Text Placeholder 8">
            <a:extLst>
              <a:ext uri="{FF2B5EF4-FFF2-40B4-BE49-F238E27FC236}">
                <a16:creationId xmlns:a16="http://schemas.microsoft.com/office/drawing/2014/main" id="{920BED19-00E4-F34D-A4B5-912B05028DB9}"/>
              </a:ext>
            </a:extLst>
          </p:cNvPr>
          <p:cNvSpPr>
            <a:spLocks noGrp="1"/>
          </p:cNvSpPr>
          <p:nvPr>
            <p:ph type="body" sz="quarter" idx="15" hasCustomPrompt="1"/>
          </p:nvPr>
        </p:nvSpPr>
        <p:spPr>
          <a:xfrm>
            <a:off x="181972" y="6399120"/>
            <a:ext cx="932737" cy="361738"/>
          </a:xfrm>
          <a:prstGeom prst="rect">
            <a:avLst/>
          </a:prstGeom>
        </p:spPr>
        <p:txBody>
          <a:bodyPr>
            <a:noAutofit/>
          </a:bodyPr>
          <a:lstStyle>
            <a:lvl1pPr marL="0" indent="0" algn="ctr">
              <a:buNone/>
              <a:defRPr sz="866" b="1">
                <a:solidFill>
                  <a:schemeClr val="bg1">
                    <a:lumMod val="75000"/>
                  </a:schemeClr>
                </a:solidFill>
                <a:latin typeface="Arial" panose="020B0604020202020204" pitchFamily="34" charset="0"/>
                <a:cs typeface="Arial" panose="020B0604020202020204" pitchFamily="34" charset="0"/>
              </a:defRPr>
            </a:lvl1pPr>
          </a:lstStyle>
          <a:p>
            <a:pPr lvl="0"/>
            <a:r>
              <a:rPr lang="en-US"/>
              <a:t>Industry goes here</a:t>
            </a:r>
          </a:p>
        </p:txBody>
      </p:sp>
      <p:sp>
        <p:nvSpPr>
          <p:cNvPr id="20" name="Picture Placeholder 19">
            <a:extLst>
              <a:ext uri="{FF2B5EF4-FFF2-40B4-BE49-F238E27FC236}">
                <a16:creationId xmlns:a16="http://schemas.microsoft.com/office/drawing/2014/main" id="{1B0F3D93-6509-4849-83B0-F6028F57BCEA}"/>
              </a:ext>
            </a:extLst>
          </p:cNvPr>
          <p:cNvSpPr>
            <a:spLocks noGrp="1"/>
          </p:cNvSpPr>
          <p:nvPr>
            <p:ph type="pic" sz="quarter" idx="16"/>
          </p:nvPr>
        </p:nvSpPr>
        <p:spPr>
          <a:xfrm>
            <a:off x="6309035" y="935168"/>
            <a:ext cx="5223933" cy="5219100"/>
          </a:xfrm>
          <a:prstGeom prst="rect">
            <a:avLst/>
          </a:prstGeom>
          <a:blipFill dpi="0" rotWithShape="1">
            <a:blip r:embed="rId3" cstate="print">
              <a:alphaModFix amt="15000"/>
              <a:extLst>
                <a:ext uri="{28A0092B-C50C-407E-A947-70E740481C1C}">
                  <a14:useLocalDpi xmlns:a14="http://schemas.microsoft.com/office/drawing/2010/main" val="0"/>
                </a:ext>
              </a:extLst>
            </a:blip>
            <a:srcRect/>
            <a:stretch>
              <a:fillRect/>
            </a:stretch>
          </a:blipFill>
        </p:spPr>
        <p:txBody>
          <a:bodyPr/>
          <a:lstStyle>
            <a:lvl1pPr marL="0" indent="0" algn="ctr">
              <a:buNone/>
              <a:defRPr>
                <a:solidFill>
                  <a:schemeClr val="tx1"/>
                </a:solidFill>
                <a:latin typeface="+mn-lt"/>
              </a:defRPr>
            </a:lvl1pPr>
          </a:lstStyle>
          <a:p>
            <a:r>
              <a:rPr lang="en-US"/>
              <a:t>Click icon to add picture</a:t>
            </a:r>
          </a:p>
        </p:txBody>
      </p:sp>
    </p:spTree>
    <p:extLst>
      <p:ext uri="{BB962C8B-B14F-4D97-AF65-F5344CB8AC3E}">
        <p14:creationId xmlns:p14="http://schemas.microsoft.com/office/powerpoint/2010/main" val="346280564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pic>
        <p:nvPicPr>
          <p:cNvPr id="20" name="colleagues-company-cooperation-1081228.jpg" descr="colleagues-company-cooperation-1081228.jpg">
            <a:extLst>
              <a:ext uri="{FF2B5EF4-FFF2-40B4-BE49-F238E27FC236}">
                <a16:creationId xmlns:a16="http://schemas.microsoft.com/office/drawing/2014/main" id="{1A0AB4E6-381E-864B-A61A-4FEDF05113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997504" y="0"/>
            <a:ext cx="5266405" cy="6851655"/>
          </a:xfrm>
          <a:prstGeom prst="rect">
            <a:avLst/>
          </a:prstGeom>
          <a:ln w="12700">
            <a:miter lim="400000"/>
          </a:ln>
        </p:spPr>
      </p:pic>
      <p:pic>
        <p:nvPicPr>
          <p:cNvPr id="19" name="Picture 18" descr="A picture containing flower&#10;&#10;Description automatically generated">
            <a:extLst>
              <a:ext uri="{FF2B5EF4-FFF2-40B4-BE49-F238E27FC236}">
                <a16:creationId xmlns:a16="http://schemas.microsoft.com/office/drawing/2014/main" id="{556F815B-612A-414E-B99F-7E15647FC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504" y="1"/>
            <a:ext cx="5291405" cy="6858000"/>
          </a:xfrm>
          <a:prstGeom prst="rect">
            <a:avLst/>
          </a:prstGeom>
        </p:spPr>
      </p:pic>
      <p:pic>
        <p:nvPicPr>
          <p:cNvPr id="4" name="Image" descr="Image">
            <a:extLst>
              <a:ext uri="{FF2B5EF4-FFF2-40B4-BE49-F238E27FC236}">
                <a16:creationId xmlns:a16="http://schemas.microsoft.com/office/drawing/2014/main" id="{35EFF236-5540-D344-8F4D-972BECEB0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4839" y="6311230"/>
            <a:ext cx="4360463" cy="83880"/>
          </a:xfrm>
          <a:prstGeom prst="rect">
            <a:avLst/>
          </a:prstGeom>
          <a:ln w="12700">
            <a:miter lim="400000"/>
          </a:ln>
        </p:spPr>
      </p:pic>
      <p:sp>
        <p:nvSpPr>
          <p:cNvPr id="11" name="Rectangle">
            <a:extLst>
              <a:ext uri="{FF2B5EF4-FFF2-40B4-BE49-F238E27FC236}">
                <a16:creationId xmlns:a16="http://schemas.microsoft.com/office/drawing/2014/main" id="{406D8DDD-1877-F040-975D-5E77795477D0}"/>
              </a:ext>
            </a:extLst>
          </p:cNvPr>
          <p:cNvSpPr/>
          <p:nvPr/>
        </p:nvSpPr>
        <p:spPr>
          <a:xfrm>
            <a:off x="3138320" y="3713358"/>
            <a:ext cx="693960" cy="83516"/>
          </a:xfrm>
          <a:prstGeom prst="rect">
            <a:avLst/>
          </a:prstGeom>
          <a:solidFill>
            <a:srgbClr val="5646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solidFill>
                <a:srgbClr val="564641"/>
              </a:solidFill>
            </a:endParaRPr>
          </a:p>
        </p:txBody>
      </p:sp>
      <p:sp>
        <p:nvSpPr>
          <p:cNvPr id="12" name="Text Placeholder 13">
            <a:extLst>
              <a:ext uri="{FF2B5EF4-FFF2-40B4-BE49-F238E27FC236}">
                <a16:creationId xmlns:a16="http://schemas.microsoft.com/office/drawing/2014/main" id="{57255C66-0FB0-BD44-BE55-B945CA077D22}"/>
              </a:ext>
            </a:extLst>
          </p:cNvPr>
          <p:cNvSpPr>
            <a:spLocks noGrp="1"/>
          </p:cNvSpPr>
          <p:nvPr>
            <p:ph type="body" sz="quarter" idx="10" hasCustomPrompt="1"/>
          </p:nvPr>
        </p:nvSpPr>
        <p:spPr>
          <a:xfrm>
            <a:off x="844385" y="2065499"/>
            <a:ext cx="5400193" cy="1287857"/>
          </a:xfrm>
          <a:prstGeom prst="rect">
            <a:avLst/>
          </a:prstGeom>
        </p:spPr>
        <p:txBody>
          <a:bodyPr>
            <a:noAutofit/>
          </a:bodyPr>
          <a:lstStyle>
            <a:lvl1pPr marL="0" indent="0" algn="ctr">
              <a:lnSpc>
                <a:spcPts val="4662"/>
              </a:lnSpc>
              <a:spcBef>
                <a:spcPts val="0"/>
              </a:spcBef>
              <a:buNone/>
              <a:defRPr sz="4796">
                <a:solidFill>
                  <a:schemeClr val="tx1"/>
                </a:solidFill>
                <a:latin typeface="Rockwell" panose="02060603020205020403" pitchFamily="18" charset="77"/>
              </a:defRPr>
            </a:lvl1pPr>
          </a:lstStyle>
          <a:p>
            <a:pPr lvl="0"/>
            <a:r>
              <a:rPr lang="en-US"/>
              <a:t>Questions?</a:t>
            </a:r>
          </a:p>
        </p:txBody>
      </p:sp>
      <p:sp>
        <p:nvSpPr>
          <p:cNvPr id="6" name="Text Placeholder 5">
            <a:extLst>
              <a:ext uri="{FF2B5EF4-FFF2-40B4-BE49-F238E27FC236}">
                <a16:creationId xmlns:a16="http://schemas.microsoft.com/office/drawing/2014/main" id="{F566DB4F-55C6-0340-995E-35EE1370CC5D}"/>
              </a:ext>
            </a:extLst>
          </p:cNvPr>
          <p:cNvSpPr>
            <a:spLocks noGrp="1"/>
          </p:cNvSpPr>
          <p:nvPr>
            <p:ph type="body" sz="quarter" idx="12" hasCustomPrompt="1"/>
          </p:nvPr>
        </p:nvSpPr>
        <p:spPr>
          <a:xfrm>
            <a:off x="849899" y="4090876"/>
            <a:ext cx="5399616" cy="1084845"/>
          </a:xfrm>
          <a:prstGeom prst="rect">
            <a:avLst/>
          </a:prstGeom>
        </p:spPr>
        <p:txBody>
          <a:bodyPr/>
          <a:lstStyle>
            <a:lvl1pPr marL="0" indent="0" algn="ctr">
              <a:spcBef>
                <a:spcPts val="0"/>
              </a:spcBef>
              <a:buNone/>
              <a:defRPr sz="2131">
                <a:solidFill>
                  <a:schemeClr val="tx1"/>
                </a:solidFill>
                <a:latin typeface="Arial" panose="020B0604020202020204" pitchFamily="34" charset="0"/>
                <a:cs typeface="Arial" panose="020B0604020202020204" pitchFamily="34" charset="0"/>
              </a:defRPr>
            </a:lvl1pPr>
          </a:lstStyle>
          <a:p>
            <a:pPr lvl="0"/>
            <a:r>
              <a:rPr lang="en-US"/>
              <a:t>John Doe, Technical Director</a:t>
            </a:r>
            <a:br>
              <a:rPr lang="en-US"/>
            </a:br>
            <a:r>
              <a:rPr lang="en-US" err="1"/>
              <a:t>john.doe@insight.com</a:t>
            </a:r>
            <a:endParaRPr lang="en-US"/>
          </a:p>
          <a:p>
            <a:pPr lvl="0"/>
            <a:endParaRPr lang="en-US"/>
          </a:p>
        </p:txBody>
      </p:sp>
    </p:spTree>
    <p:extLst>
      <p:ext uri="{BB962C8B-B14F-4D97-AF65-F5344CB8AC3E}">
        <p14:creationId xmlns:p14="http://schemas.microsoft.com/office/powerpoint/2010/main" val="422884698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P_Final Slide">
    <p:spTree>
      <p:nvGrpSpPr>
        <p:cNvPr id="1" name=""/>
        <p:cNvGrpSpPr/>
        <p:nvPr/>
      </p:nvGrpSpPr>
      <p:grpSpPr>
        <a:xfrm>
          <a:off x="0" y="0"/>
          <a:ext cx="0" cy="0"/>
          <a:chOff x="0" y="0"/>
          <a:chExt cx="0" cy="0"/>
        </a:xfrm>
      </p:grpSpPr>
      <p:pic>
        <p:nvPicPr>
          <p:cNvPr id="20" name="colleagues-company-cooperation-1081228.jpg" descr="colleagues-company-cooperation-1081228.jpg">
            <a:extLst>
              <a:ext uri="{FF2B5EF4-FFF2-40B4-BE49-F238E27FC236}">
                <a16:creationId xmlns:a16="http://schemas.microsoft.com/office/drawing/2014/main" id="{1A0AB4E6-381E-864B-A61A-4FEDF05113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997504" y="0"/>
            <a:ext cx="5266405" cy="6851655"/>
          </a:xfrm>
          <a:prstGeom prst="rect">
            <a:avLst/>
          </a:prstGeom>
          <a:ln w="12700">
            <a:miter lim="400000"/>
          </a:ln>
        </p:spPr>
      </p:pic>
      <p:pic>
        <p:nvPicPr>
          <p:cNvPr id="4" name="Image" descr="Image">
            <a:extLst>
              <a:ext uri="{FF2B5EF4-FFF2-40B4-BE49-F238E27FC236}">
                <a16:creationId xmlns:a16="http://schemas.microsoft.com/office/drawing/2014/main" id="{35EFF236-5540-D344-8F4D-972BECEB01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839" y="6311230"/>
            <a:ext cx="4360463" cy="83880"/>
          </a:xfrm>
          <a:prstGeom prst="rect">
            <a:avLst/>
          </a:prstGeom>
          <a:ln w="12700">
            <a:miter lim="400000"/>
          </a:ln>
        </p:spPr>
      </p:pic>
      <p:sp>
        <p:nvSpPr>
          <p:cNvPr id="11" name="Rectangle">
            <a:extLst>
              <a:ext uri="{FF2B5EF4-FFF2-40B4-BE49-F238E27FC236}">
                <a16:creationId xmlns:a16="http://schemas.microsoft.com/office/drawing/2014/main" id="{406D8DDD-1877-F040-975D-5E77795477D0}"/>
              </a:ext>
            </a:extLst>
          </p:cNvPr>
          <p:cNvSpPr/>
          <p:nvPr/>
        </p:nvSpPr>
        <p:spPr>
          <a:xfrm>
            <a:off x="3138320" y="3713358"/>
            <a:ext cx="693960" cy="83516"/>
          </a:xfrm>
          <a:prstGeom prst="rect">
            <a:avLst/>
          </a:prstGeom>
          <a:solidFill>
            <a:srgbClr val="5646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solidFill>
                <a:srgbClr val="564641"/>
              </a:solidFill>
            </a:endParaRPr>
          </a:p>
        </p:txBody>
      </p:sp>
      <p:sp>
        <p:nvSpPr>
          <p:cNvPr id="12" name="Text Placeholder 13">
            <a:extLst>
              <a:ext uri="{FF2B5EF4-FFF2-40B4-BE49-F238E27FC236}">
                <a16:creationId xmlns:a16="http://schemas.microsoft.com/office/drawing/2014/main" id="{57255C66-0FB0-BD44-BE55-B945CA077D22}"/>
              </a:ext>
            </a:extLst>
          </p:cNvPr>
          <p:cNvSpPr>
            <a:spLocks noGrp="1"/>
          </p:cNvSpPr>
          <p:nvPr>
            <p:ph type="body" sz="quarter" idx="10" hasCustomPrompt="1"/>
          </p:nvPr>
        </p:nvSpPr>
        <p:spPr>
          <a:xfrm>
            <a:off x="844385" y="2065499"/>
            <a:ext cx="5400193" cy="1287857"/>
          </a:xfrm>
          <a:prstGeom prst="rect">
            <a:avLst/>
          </a:prstGeom>
        </p:spPr>
        <p:txBody>
          <a:bodyPr>
            <a:noAutofit/>
          </a:bodyPr>
          <a:lstStyle>
            <a:lvl1pPr marL="0" indent="0" algn="ctr">
              <a:lnSpc>
                <a:spcPts val="4662"/>
              </a:lnSpc>
              <a:spcBef>
                <a:spcPts val="0"/>
              </a:spcBef>
              <a:buNone/>
              <a:defRPr sz="4796">
                <a:solidFill>
                  <a:schemeClr val="tx1"/>
                </a:solidFill>
                <a:latin typeface="Rockwell" panose="02060603020205020403" pitchFamily="18" charset="77"/>
              </a:defRPr>
            </a:lvl1pPr>
          </a:lstStyle>
          <a:p>
            <a:pPr lvl="0"/>
            <a:r>
              <a:rPr lang="en-US"/>
              <a:t>Questions?</a:t>
            </a:r>
          </a:p>
        </p:txBody>
      </p:sp>
      <p:sp>
        <p:nvSpPr>
          <p:cNvPr id="6" name="Text Placeholder 5">
            <a:extLst>
              <a:ext uri="{FF2B5EF4-FFF2-40B4-BE49-F238E27FC236}">
                <a16:creationId xmlns:a16="http://schemas.microsoft.com/office/drawing/2014/main" id="{F566DB4F-55C6-0340-995E-35EE1370CC5D}"/>
              </a:ext>
            </a:extLst>
          </p:cNvPr>
          <p:cNvSpPr>
            <a:spLocks noGrp="1"/>
          </p:cNvSpPr>
          <p:nvPr>
            <p:ph type="body" sz="quarter" idx="12" hasCustomPrompt="1"/>
          </p:nvPr>
        </p:nvSpPr>
        <p:spPr>
          <a:xfrm>
            <a:off x="849899" y="4090876"/>
            <a:ext cx="5399616" cy="1084845"/>
          </a:xfrm>
          <a:prstGeom prst="rect">
            <a:avLst/>
          </a:prstGeom>
        </p:spPr>
        <p:txBody>
          <a:bodyPr/>
          <a:lstStyle>
            <a:lvl1pPr marL="0" indent="0" algn="ctr">
              <a:spcBef>
                <a:spcPts val="0"/>
              </a:spcBef>
              <a:buNone/>
              <a:defRPr sz="2131">
                <a:solidFill>
                  <a:schemeClr val="tx1"/>
                </a:solidFill>
                <a:latin typeface="Arial" panose="020B0604020202020204" pitchFamily="34" charset="0"/>
                <a:cs typeface="Arial" panose="020B0604020202020204" pitchFamily="34" charset="0"/>
              </a:defRPr>
            </a:lvl1pPr>
          </a:lstStyle>
          <a:p>
            <a:pPr lvl="0"/>
            <a:r>
              <a:rPr lang="en-US"/>
              <a:t>John Doe, Technical Director</a:t>
            </a:r>
            <a:br>
              <a:rPr lang="en-US"/>
            </a:br>
            <a:r>
              <a:rPr lang="en-US" err="1"/>
              <a:t>john.doe@insight.com</a:t>
            </a:r>
            <a:endParaRPr lang="en-US"/>
          </a:p>
          <a:p>
            <a:pPr lvl="0"/>
            <a:endParaRPr lang="en-US"/>
          </a:p>
        </p:txBody>
      </p:sp>
      <p:sp>
        <p:nvSpPr>
          <p:cNvPr id="8" name="Rectangle">
            <a:extLst>
              <a:ext uri="{FF2B5EF4-FFF2-40B4-BE49-F238E27FC236}">
                <a16:creationId xmlns:a16="http://schemas.microsoft.com/office/drawing/2014/main" id="{D9C5381C-14CD-A74E-8120-F9A6B3D21B69}"/>
              </a:ext>
            </a:extLst>
          </p:cNvPr>
          <p:cNvSpPr/>
          <p:nvPr/>
        </p:nvSpPr>
        <p:spPr>
          <a:xfrm>
            <a:off x="6992566" y="-1"/>
            <a:ext cx="5256797" cy="6851657"/>
          </a:xfrm>
          <a:prstGeom prst="rect">
            <a:avLst/>
          </a:prstGeom>
          <a:gradFill>
            <a:gsLst>
              <a:gs pos="0">
                <a:srgbClr val="D4108D">
                  <a:alpha val="85000"/>
                </a:srgbClr>
              </a:gs>
              <a:gs pos="100000">
                <a:srgbClr val="582873">
                  <a:alpha val="85000"/>
                </a:srgbClr>
              </a:gs>
            </a:gsLst>
          </a:gradFill>
          <a:ln w="12700">
            <a:miter lim="400000"/>
          </a:ln>
        </p:spPr>
        <p:txBody>
          <a:bodyPr lIns="0" tIns="0" rIns="0" bIns="0" anchor="ctr"/>
          <a:lstStyle/>
          <a:p>
            <a:pPr>
              <a:defRPr sz="2300" b="0">
                <a:solidFill>
                  <a:srgbClr val="FFFFFF"/>
                </a:solidFill>
                <a:latin typeface="Allumi Pro Book"/>
                <a:ea typeface="Allumi Pro Book"/>
                <a:cs typeface="Allumi Pro Book"/>
                <a:sym typeface="Allumi Pro ExtraBold"/>
              </a:defRPr>
            </a:pPr>
            <a:endParaRPr sz="1150"/>
          </a:p>
        </p:txBody>
      </p:sp>
      <p:pic>
        <p:nvPicPr>
          <p:cNvPr id="3" name="Picture 2" descr="A picture containing drawing&#10;&#10;Description automatically generated">
            <a:extLst>
              <a:ext uri="{FF2B5EF4-FFF2-40B4-BE49-F238E27FC236}">
                <a16:creationId xmlns:a16="http://schemas.microsoft.com/office/drawing/2014/main" id="{310E2487-B36F-ED4B-BC51-D98B329201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7628" y="1326105"/>
            <a:ext cx="5251859" cy="4054500"/>
          </a:xfrm>
          <a:prstGeom prst="rect">
            <a:avLst/>
          </a:prstGeom>
        </p:spPr>
      </p:pic>
    </p:spTree>
    <p:extLst>
      <p:ext uri="{BB962C8B-B14F-4D97-AF65-F5344CB8AC3E}">
        <p14:creationId xmlns:p14="http://schemas.microsoft.com/office/powerpoint/2010/main" val="43731270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on gradient">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0AC7C207-5C8D-8944-96CB-551D782C0F9E}"/>
              </a:ext>
            </a:extLst>
          </p:cNvPr>
          <p:cNvSpPr/>
          <p:nvPr/>
        </p:nvSpPr>
        <p:spPr>
          <a:xfrm>
            <a:off x="-9884" y="0"/>
            <a:ext cx="12211767" cy="6920364"/>
          </a:xfrm>
          <a:prstGeom prst="rect">
            <a:avLst/>
          </a:prstGeom>
          <a:gradFill>
            <a:gsLst>
              <a:gs pos="0">
                <a:srgbClr val="D4108D">
                  <a:lumMod val="95000"/>
                  <a:lumOff val="5000"/>
                </a:srgbClr>
              </a:gs>
              <a:gs pos="100000">
                <a:srgbClr val="582873">
                  <a:alpha val="85000"/>
                </a:srgbClr>
              </a:gs>
            </a:gsLst>
          </a:gradFill>
          <a:ln w="12700">
            <a:miter lim="400000"/>
          </a:ln>
        </p:spPr>
        <p:txBody>
          <a:bodyPr lIns="0" tIns="0" rIns="0" bIns="0" anchor="ctr"/>
          <a:lstStyle/>
          <a:p>
            <a:pPr>
              <a:defRPr sz="2300" b="0">
                <a:solidFill>
                  <a:srgbClr val="FFFFFF"/>
                </a:solidFill>
                <a:latin typeface="Allumi Pro Book"/>
                <a:ea typeface="Allumi Pro Book"/>
                <a:cs typeface="Allumi Pro Book"/>
                <a:sym typeface="Allumi Pro ExtraBold"/>
              </a:defRPr>
            </a:pPr>
            <a:endParaRPr sz="1150"/>
          </a:p>
        </p:txBody>
      </p:sp>
      <p:sp>
        <p:nvSpPr>
          <p:cNvPr id="3" name="Text Placeholder 2">
            <a:extLst>
              <a:ext uri="{FF2B5EF4-FFF2-40B4-BE49-F238E27FC236}">
                <a16:creationId xmlns:a16="http://schemas.microsoft.com/office/drawing/2014/main" id="{6E291BB2-6933-6F45-9D2E-41403BD23F51}"/>
              </a:ext>
            </a:extLst>
          </p:cNvPr>
          <p:cNvSpPr>
            <a:spLocks noGrp="1"/>
          </p:cNvSpPr>
          <p:nvPr>
            <p:ph type="body" sz="quarter" idx="10" hasCustomPrompt="1"/>
          </p:nvPr>
        </p:nvSpPr>
        <p:spPr>
          <a:xfrm>
            <a:off x="1146779" y="2669565"/>
            <a:ext cx="10019167" cy="640757"/>
          </a:xfrm>
          <a:prstGeom prst="rect">
            <a:avLst/>
          </a:prstGeom>
        </p:spPr>
        <p:txBody>
          <a:bodyPr>
            <a:normAutofit/>
          </a:bodyPr>
          <a:lstStyle>
            <a:lvl1pPr marL="0" indent="0" algn="ctr">
              <a:spcBef>
                <a:spcPts val="0"/>
              </a:spcBef>
              <a:buNone/>
              <a:defRPr sz="3197">
                <a:solidFill>
                  <a:schemeClr val="bg1"/>
                </a:solidFill>
                <a:latin typeface="Rockwell" panose="02060603020205020403" pitchFamily="18" charset="77"/>
              </a:defRPr>
            </a:lvl1pPr>
          </a:lstStyle>
          <a:p>
            <a:pPr lvl="0"/>
            <a:r>
              <a:rPr lang="en-US"/>
              <a:t>Large text/headline/quote can go here.</a:t>
            </a:r>
          </a:p>
        </p:txBody>
      </p:sp>
      <p:sp>
        <p:nvSpPr>
          <p:cNvPr id="16" name="Text Placeholder 2">
            <a:extLst>
              <a:ext uri="{FF2B5EF4-FFF2-40B4-BE49-F238E27FC236}">
                <a16:creationId xmlns:a16="http://schemas.microsoft.com/office/drawing/2014/main" id="{FBB3305A-1760-154A-BE5A-0C5F8B8B325D}"/>
              </a:ext>
            </a:extLst>
          </p:cNvPr>
          <p:cNvSpPr>
            <a:spLocks noGrp="1"/>
          </p:cNvSpPr>
          <p:nvPr>
            <p:ph type="body" sz="quarter" idx="11" hasCustomPrompt="1"/>
          </p:nvPr>
        </p:nvSpPr>
        <p:spPr>
          <a:xfrm>
            <a:off x="2281767" y="3387762"/>
            <a:ext cx="7605184" cy="640757"/>
          </a:xfrm>
          <a:prstGeom prst="rect">
            <a:avLst/>
          </a:prstGeom>
        </p:spPr>
        <p:txBody>
          <a:bodyPr>
            <a:normAutofit/>
          </a:bodyPr>
          <a:lstStyle>
            <a:lvl1pPr marL="0" indent="0" algn="ctr">
              <a:spcBef>
                <a:spcPts val="0"/>
              </a:spcBef>
              <a:buNone/>
              <a:defRPr sz="2131">
                <a:solidFill>
                  <a:schemeClr val="bg1"/>
                </a:solidFill>
                <a:latin typeface="Rockwell" panose="02060603020205020403" pitchFamily="18" charset="77"/>
              </a:defRPr>
            </a:lvl1pPr>
          </a:lstStyle>
          <a:p>
            <a:pPr lvl="0"/>
            <a:r>
              <a:rPr lang="en-US"/>
              <a:t>And here.</a:t>
            </a:r>
          </a:p>
        </p:txBody>
      </p:sp>
    </p:spTree>
    <p:extLst>
      <p:ext uri="{BB962C8B-B14F-4D97-AF65-F5344CB8AC3E}">
        <p14:creationId xmlns:p14="http://schemas.microsoft.com/office/powerpoint/2010/main" val="351175438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61BD84D-D5D5-3A4B-810C-735FEA1BF174}"/>
              </a:ext>
            </a:extLst>
          </p:cNvPr>
          <p:cNvSpPr>
            <a:spLocks noGrp="1"/>
          </p:cNvSpPr>
          <p:nvPr>
            <p:ph type="body" sz="quarter" idx="10" hasCustomPrompt="1"/>
          </p:nvPr>
        </p:nvSpPr>
        <p:spPr>
          <a:xfrm>
            <a:off x="1146779" y="2669565"/>
            <a:ext cx="10019167" cy="640757"/>
          </a:xfrm>
          <a:prstGeom prst="rect">
            <a:avLst/>
          </a:prstGeom>
        </p:spPr>
        <p:txBody>
          <a:bodyPr>
            <a:normAutofit/>
          </a:bodyPr>
          <a:lstStyle>
            <a:lvl1pPr marL="0" indent="0" algn="ctr">
              <a:spcBef>
                <a:spcPts val="0"/>
              </a:spcBef>
              <a:buNone/>
              <a:defRPr sz="3197">
                <a:gradFill>
                  <a:gsLst>
                    <a:gs pos="0">
                      <a:srgbClr val="D4108D">
                        <a:lumMod val="95000"/>
                        <a:lumOff val="5000"/>
                      </a:srgbClr>
                    </a:gs>
                    <a:gs pos="100000">
                      <a:srgbClr val="582873">
                        <a:alpha val="85000"/>
                      </a:srgbClr>
                    </a:gs>
                  </a:gsLst>
                  <a:lin ang="0" scaled="0"/>
                </a:gradFill>
                <a:latin typeface="Rockwell" panose="02060603020205020403" pitchFamily="18" charset="77"/>
              </a:defRPr>
            </a:lvl1pPr>
          </a:lstStyle>
          <a:p>
            <a:pPr lvl="0"/>
            <a:r>
              <a:rPr lang="en-US"/>
              <a:t>Large text/headline/quote can go here.</a:t>
            </a:r>
          </a:p>
        </p:txBody>
      </p:sp>
      <p:sp>
        <p:nvSpPr>
          <p:cNvPr id="7" name="Text Placeholder 2">
            <a:extLst>
              <a:ext uri="{FF2B5EF4-FFF2-40B4-BE49-F238E27FC236}">
                <a16:creationId xmlns:a16="http://schemas.microsoft.com/office/drawing/2014/main" id="{1FC46373-C4A0-FB42-9495-F308DD85D6E6}"/>
              </a:ext>
            </a:extLst>
          </p:cNvPr>
          <p:cNvSpPr>
            <a:spLocks noGrp="1"/>
          </p:cNvSpPr>
          <p:nvPr>
            <p:ph type="body" sz="quarter" idx="11" hasCustomPrompt="1"/>
          </p:nvPr>
        </p:nvSpPr>
        <p:spPr>
          <a:xfrm>
            <a:off x="2281767" y="3387762"/>
            <a:ext cx="7605184" cy="640757"/>
          </a:xfrm>
          <a:prstGeom prst="rect">
            <a:avLst/>
          </a:prstGeom>
        </p:spPr>
        <p:txBody>
          <a:bodyPr>
            <a:normAutofit/>
          </a:bodyPr>
          <a:lstStyle>
            <a:lvl1pPr marL="0" indent="0" algn="ctr">
              <a:spcBef>
                <a:spcPts val="0"/>
              </a:spcBef>
              <a:buNone/>
              <a:defRPr sz="2131">
                <a:gradFill>
                  <a:gsLst>
                    <a:gs pos="0">
                      <a:srgbClr val="D4108D">
                        <a:lumMod val="95000"/>
                        <a:lumOff val="5000"/>
                      </a:srgbClr>
                    </a:gs>
                    <a:gs pos="100000">
                      <a:srgbClr val="582873">
                        <a:alpha val="85000"/>
                      </a:srgbClr>
                    </a:gs>
                  </a:gsLst>
                  <a:lin ang="0" scaled="0"/>
                </a:gradFill>
                <a:latin typeface="Rockwell" panose="02060603020205020403" pitchFamily="18" charset="77"/>
              </a:defRPr>
            </a:lvl1pPr>
          </a:lstStyle>
          <a:p>
            <a:pPr lvl="0"/>
            <a:r>
              <a:rPr lang="en-US"/>
              <a:t>And here.</a:t>
            </a:r>
          </a:p>
        </p:txBody>
      </p:sp>
    </p:spTree>
    <p:extLst>
      <p:ext uri="{BB962C8B-B14F-4D97-AF65-F5344CB8AC3E}">
        <p14:creationId xmlns:p14="http://schemas.microsoft.com/office/powerpoint/2010/main" val="193650528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eet the team - 4+">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469EA595-F1E8-BD41-8961-13FC6D6D7C51}"/>
              </a:ext>
            </a:extLst>
          </p:cNvPr>
          <p:cNvSpPr>
            <a:spLocks noGrp="1"/>
          </p:cNvSpPr>
          <p:nvPr>
            <p:ph type="body" sz="quarter" idx="10" hasCustomPrompt="1"/>
          </p:nvPr>
        </p:nvSpPr>
        <p:spPr>
          <a:xfrm>
            <a:off x="740393" y="2200615"/>
            <a:ext cx="4128380" cy="543481"/>
          </a:xfrm>
          <a:prstGeom prst="rect">
            <a:avLst/>
          </a:prstGeom>
        </p:spPr>
        <p:txBody>
          <a:bodyPr>
            <a:noAutofit/>
          </a:bodyPr>
          <a:lstStyle>
            <a:lvl1pPr marL="0" indent="0" algn="l">
              <a:spcBef>
                <a:spcPts val="0"/>
              </a:spcBef>
              <a:buNone/>
              <a:defRPr sz="3197">
                <a:solidFill>
                  <a:srgbClr val="564641"/>
                </a:solidFill>
                <a:latin typeface="Rockwell" panose="02060603020205020403" pitchFamily="18" charset="77"/>
              </a:defRPr>
            </a:lvl1pPr>
          </a:lstStyle>
          <a:p>
            <a:pPr lvl="0"/>
            <a:r>
              <a:rPr lang="en-US"/>
              <a:t>Meet the team.</a:t>
            </a:r>
          </a:p>
        </p:txBody>
      </p:sp>
      <p:sp>
        <p:nvSpPr>
          <p:cNvPr id="23" name="Text Placeholder 21">
            <a:extLst>
              <a:ext uri="{FF2B5EF4-FFF2-40B4-BE49-F238E27FC236}">
                <a16:creationId xmlns:a16="http://schemas.microsoft.com/office/drawing/2014/main" id="{59CF1250-ABA8-984C-A8D2-EA5BB4CF12CB}"/>
              </a:ext>
            </a:extLst>
          </p:cNvPr>
          <p:cNvSpPr>
            <a:spLocks noGrp="1"/>
          </p:cNvSpPr>
          <p:nvPr>
            <p:ph type="body" sz="quarter" idx="25" hasCustomPrompt="1"/>
          </p:nvPr>
        </p:nvSpPr>
        <p:spPr>
          <a:xfrm>
            <a:off x="734053" y="2949046"/>
            <a:ext cx="4134720" cy="3471271"/>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This slide is for a team of 4+ team members who verbally introduce themselves.</a:t>
            </a:r>
          </a:p>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You can include a small description such as, “Our [1agile] [2creative] [3sales] team is responsible for [1implementing a repeatable approach to delivering software applications] [2generating attention-grabbing ideas that will entice new clients] [3connecting with customers and partners to solve organizational problems]</a:t>
            </a:r>
          </a:p>
        </p:txBody>
      </p:sp>
      <p:sp>
        <p:nvSpPr>
          <p:cNvPr id="3" name="Picture Placeholder 2">
            <a:extLst>
              <a:ext uri="{FF2B5EF4-FFF2-40B4-BE49-F238E27FC236}">
                <a16:creationId xmlns:a16="http://schemas.microsoft.com/office/drawing/2014/main" id="{C453B022-D100-3440-8780-42B2974B5388}"/>
              </a:ext>
            </a:extLst>
          </p:cNvPr>
          <p:cNvSpPr>
            <a:spLocks noGrp="1"/>
          </p:cNvSpPr>
          <p:nvPr>
            <p:ph type="pic" sz="quarter" idx="26"/>
          </p:nvPr>
        </p:nvSpPr>
        <p:spPr>
          <a:xfrm>
            <a:off x="9766737" y="423943"/>
            <a:ext cx="1917700" cy="1918041"/>
          </a:xfrm>
          <a:prstGeom prst="rect">
            <a:avLst/>
          </a:prstGeom>
        </p:spPr>
        <p:txBody>
          <a:bodyPr/>
          <a:lstStyle/>
          <a:p>
            <a:r>
              <a:rPr lang="en-US"/>
              <a:t>Click icon to add picture</a:t>
            </a:r>
          </a:p>
        </p:txBody>
      </p:sp>
      <p:sp>
        <p:nvSpPr>
          <p:cNvPr id="25" name="Picture Placeholder 2">
            <a:extLst>
              <a:ext uri="{FF2B5EF4-FFF2-40B4-BE49-F238E27FC236}">
                <a16:creationId xmlns:a16="http://schemas.microsoft.com/office/drawing/2014/main" id="{E3B7C136-37C3-8348-94B4-1504CEF94370}"/>
              </a:ext>
            </a:extLst>
          </p:cNvPr>
          <p:cNvSpPr>
            <a:spLocks noGrp="1"/>
          </p:cNvSpPr>
          <p:nvPr>
            <p:ph type="pic" sz="quarter" idx="28"/>
          </p:nvPr>
        </p:nvSpPr>
        <p:spPr>
          <a:xfrm>
            <a:off x="7714617" y="423943"/>
            <a:ext cx="1917700" cy="1918041"/>
          </a:xfrm>
          <a:prstGeom prst="rect">
            <a:avLst/>
          </a:prstGeom>
        </p:spPr>
        <p:txBody>
          <a:bodyPr/>
          <a:lstStyle/>
          <a:p>
            <a:r>
              <a:rPr lang="en-US"/>
              <a:t>Click icon to add picture</a:t>
            </a:r>
          </a:p>
        </p:txBody>
      </p:sp>
      <p:sp>
        <p:nvSpPr>
          <p:cNvPr id="26" name="Picture Placeholder 2">
            <a:extLst>
              <a:ext uri="{FF2B5EF4-FFF2-40B4-BE49-F238E27FC236}">
                <a16:creationId xmlns:a16="http://schemas.microsoft.com/office/drawing/2014/main" id="{0000991B-61BD-0D40-83FE-E905A5DE4C56}"/>
              </a:ext>
            </a:extLst>
          </p:cNvPr>
          <p:cNvSpPr>
            <a:spLocks noGrp="1"/>
          </p:cNvSpPr>
          <p:nvPr>
            <p:ph type="pic" sz="quarter" idx="29"/>
          </p:nvPr>
        </p:nvSpPr>
        <p:spPr>
          <a:xfrm>
            <a:off x="5638353" y="423943"/>
            <a:ext cx="1917700" cy="1918041"/>
          </a:xfrm>
          <a:prstGeom prst="rect">
            <a:avLst/>
          </a:prstGeom>
        </p:spPr>
        <p:txBody>
          <a:bodyPr/>
          <a:lstStyle/>
          <a:p>
            <a:r>
              <a:rPr lang="en-US"/>
              <a:t>Click icon to add picture</a:t>
            </a:r>
          </a:p>
        </p:txBody>
      </p:sp>
      <p:sp>
        <p:nvSpPr>
          <p:cNvPr id="27" name="Picture Placeholder 2">
            <a:extLst>
              <a:ext uri="{FF2B5EF4-FFF2-40B4-BE49-F238E27FC236}">
                <a16:creationId xmlns:a16="http://schemas.microsoft.com/office/drawing/2014/main" id="{9C42431D-FEE0-084C-ACAB-B585562C487B}"/>
              </a:ext>
            </a:extLst>
          </p:cNvPr>
          <p:cNvSpPr>
            <a:spLocks noGrp="1"/>
          </p:cNvSpPr>
          <p:nvPr>
            <p:ph type="pic" sz="quarter" idx="30"/>
          </p:nvPr>
        </p:nvSpPr>
        <p:spPr>
          <a:xfrm>
            <a:off x="9766737" y="4572625"/>
            <a:ext cx="1917700" cy="1918041"/>
          </a:xfrm>
          <a:prstGeom prst="rect">
            <a:avLst/>
          </a:prstGeom>
        </p:spPr>
        <p:txBody>
          <a:bodyPr/>
          <a:lstStyle/>
          <a:p>
            <a:r>
              <a:rPr lang="en-US"/>
              <a:t>Click icon to add picture</a:t>
            </a:r>
          </a:p>
        </p:txBody>
      </p:sp>
      <p:sp>
        <p:nvSpPr>
          <p:cNvPr id="28" name="Picture Placeholder 2">
            <a:extLst>
              <a:ext uri="{FF2B5EF4-FFF2-40B4-BE49-F238E27FC236}">
                <a16:creationId xmlns:a16="http://schemas.microsoft.com/office/drawing/2014/main" id="{24D57F21-9A33-F240-9B55-1FDE6F2038E7}"/>
              </a:ext>
            </a:extLst>
          </p:cNvPr>
          <p:cNvSpPr>
            <a:spLocks noGrp="1"/>
          </p:cNvSpPr>
          <p:nvPr>
            <p:ph type="pic" sz="quarter" idx="31"/>
          </p:nvPr>
        </p:nvSpPr>
        <p:spPr>
          <a:xfrm>
            <a:off x="7714617" y="4572625"/>
            <a:ext cx="1917700" cy="1918041"/>
          </a:xfrm>
          <a:prstGeom prst="rect">
            <a:avLst/>
          </a:prstGeom>
        </p:spPr>
        <p:txBody>
          <a:bodyPr/>
          <a:lstStyle/>
          <a:p>
            <a:r>
              <a:rPr lang="en-US"/>
              <a:t>Click icon to add picture</a:t>
            </a:r>
          </a:p>
        </p:txBody>
      </p:sp>
      <p:sp>
        <p:nvSpPr>
          <p:cNvPr id="29" name="Picture Placeholder 2">
            <a:extLst>
              <a:ext uri="{FF2B5EF4-FFF2-40B4-BE49-F238E27FC236}">
                <a16:creationId xmlns:a16="http://schemas.microsoft.com/office/drawing/2014/main" id="{25CB817E-E464-374D-9499-8C82CDC709AE}"/>
              </a:ext>
            </a:extLst>
          </p:cNvPr>
          <p:cNvSpPr>
            <a:spLocks noGrp="1"/>
          </p:cNvSpPr>
          <p:nvPr>
            <p:ph type="pic" sz="quarter" idx="32"/>
          </p:nvPr>
        </p:nvSpPr>
        <p:spPr>
          <a:xfrm>
            <a:off x="5638353" y="4572625"/>
            <a:ext cx="1917700" cy="1918041"/>
          </a:xfrm>
          <a:prstGeom prst="rect">
            <a:avLst/>
          </a:prstGeom>
        </p:spPr>
        <p:txBody>
          <a:bodyPr/>
          <a:lstStyle/>
          <a:p>
            <a:r>
              <a:rPr lang="en-US"/>
              <a:t>Click icon to add picture</a:t>
            </a:r>
          </a:p>
        </p:txBody>
      </p:sp>
      <p:sp>
        <p:nvSpPr>
          <p:cNvPr id="33" name="Picture Placeholder 2">
            <a:extLst>
              <a:ext uri="{FF2B5EF4-FFF2-40B4-BE49-F238E27FC236}">
                <a16:creationId xmlns:a16="http://schemas.microsoft.com/office/drawing/2014/main" id="{92016781-3705-DC4F-85D4-9017DFB43159}"/>
              </a:ext>
            </a:extLst>
          </p:cNvPr>
          <p:cNvSpPr>
            <a:spLocks noGrp="1"/>
          </p:cNvSpPr>
          <p:nvPr>
            <p:ph type="pic" sz="quarter" idx="33"/>
          </p:nvPr>
        </p:nvSpPr>
        <p:spPr>
          <a:xfrm>
            <a:off x="9766737" y="2498285"/>
            <a:ext cx="1917700" cy="1918041"/>
          </a:xfrm>
          <a:prstGeom prst="rect">
            <a:avLst/>
          </a:prstGeom>
        </p:spPr>
        <p:txBody>
          <a:bodyPr/>
          <a:lstStyle/>
          <a:p>
            <a:r>
              <a:rPr lang="en-US"/>
              <a:t>Click icon to add picture</a:t>
            </a:r>
          </a:p>
        </p:txBody>
      </p:sp>
      <p:sp>
        <p:nvSpPr>
          <p:cNvPr id="34" name="Picture Placeholder 2">
            <a:extLst>
              <a:ext uri="{FF2B5EF4-FFF2-40B4-BE49-F238E27FC236}">
                <a16:creationId xmlns:a16="http://schemas.microsoft.com/office/drawing/2014/main" id="{05D8CCD0-9064-504B-B7EE-12C45EB1F5C5}"/>
              </a:ext>
            </a:extLst>
          </p:cNvPr>
          <p:cNvSpPr>
            <a:spLocks noGrp="1"/>
          </p:cNvSpPr>
          <p:nvPr>
            <p:ph type="pic" sz="quarter" idx="34"/>
          </p:nvPr>
        </p:nvSpPr>
        <p:spPr>
          <a:xfrm>
            <a:off x="7714617" y="2498285"/>
            <a:ext cx="1917700" cy="1918041"/>
          </a:xfrm>
          <a:prstGeom prst="rect">
            <a:avLst/>
          </a:prstGeom>
        </p:spPr>
        <p:txBody>
          <a:bodyPr/>
          <a:lstStyle/>
          <a:p>
            <a:r>
              <a:rPr lang="en-US"/>
              <a:t>Click icon to add picture</a:t>
            </a:r>
          </a:p>
        </p:txBody>
      </p:sp>
      <p:sp>
        <p:nvSpPr>
          <p:cNvPr id="35" name="Picture Placeholder 2">
            <a:extLst>
              <a:ext uri="{FF2B5EF4-FFF2-40B4-BE49-F238E27FC236}">
                <a16:creationId xmlns:a16="http://schemas.microsoft.com/office/drawing/2014/main" id="{48CA350C-A9B8-DE49-AF3A-36F782351136}"/>
              </a:ext>
            </a:extLst>
          </p:cNvPr>
          <p:cNvSpPr>
            <a:spLocks noGrp="1"/>
          </p:cNvSpPr>
          <p:nvPr>
            <p:ph type="pic" sz="quarter" idx="35"/>
          </p:nvPr>
        </p:nvSpPr>
        <p:spPr>
          <a:xfrm>
            <a:off x="5638353" y="2498285"/>
            <a:ext cx="1917700" cy="1918041"/>
          </a:xfrm>
          <a:prstGeom prst="rect">
            <a:avLst/>
          </a:prstGeom>
        </p:spPr>
        <p:txBody>
          <a:bodyPr/>
          <a:lstStyle/>
          <a:p>
            <a:r>
              <a:rPr lang="en-US"/>
              <a:t>Click icon to add picture</a:t>
            </a:r>
          </a:p>
        </p:txBody>
      </p:sp>
      <p:sp>
        <p:nvSpPr>
          <p:cNvPr id="14" name="Text Placeholder 9">
            <a:extLst>
              <a:ext uri="{FF2B5EF4-FFF2-40B4-BE49-F238E27FC236}">
                <a16:creationId xmlns:a16="http://schemas.microsoft.com/office/drawing/2014/main" id="{1C77C0C8-201E-3D4E-A9BA-1D6A600B106B}"/>
              </a:ext>
            </a:extLst>
          </p:cNvPr>
          <p:cNvSpPr>
            <a:spLocks noGrp="1"/>
          </p:cNvSpPr>
          <p:nvPr>
            <p:ph type="body" sz="quarter" idx="36" hasCustomPrompt="1"/>
          </p:nvPr>
        </p:nvSpPr>
        <p:spPr>
          <a:xfrm>
            <a:off x="740834" y="562420"/>
            <a:ext cx="1810980" cy="325592"/>
          </a:xfrm>
          <a:prstGeom prst="rect">
            <a:avLst/>
          </a:prstGeom>
          <a:gradFill>
            <a:gsLst>
              <a:gs pos="0">
                <a:srgbClr val="D4108D">
                  <a:alpha val="85000"/>
                </a:srgbClr>
              </a:gs>
              <a:gs pos="100000">
                <a:srgbClr val="582873">
                  <a:alpha val="85000"/>
                </a:srgbClr>
              </a:gs>
            </a:gsLst>
            <a:lin ang="0" scaled="0"/>
          </a:gradFill>
        </p:spPr>
        <p:txBody>
          <a:bodyPr/>
          <a:lstStyle>
            <a:lvl1pPr marL="0" indent="0" algn="ctr">
              <a:spcBef>
                <a:spcPts val="0"/>
              </a:spcBef>
              <a:buNone/>
              <a:defRPr sz="1465" b="1" i="0">
                <a:solidFill>
                  <a:schemeClr val="bg1"/>
                </a:solidFill>
                <a:latin typeface="Arial" panose="020B0604020202020204" pitchFamily="34" charset="0"/>
                <a:cs typeface="Arial" panose="020B0604020202020204" pitchFamily="34" charset="0"/>
              </a:defRPr>
            </a:lvl1pPr>
          </a:lstStyle>
          <a:p>
            <a:pPr lvl="0"/>
            <a:r>
              <a:rPr lang="en-US"/>
              <a:t>Who we are</a:t>
            </a:r>
          </a:p>
        </p:txBody>
      </p:sp>
    </p:spTree>
    <p:extLst>
      <p:ext uri="{BB962C8B-B14F-4D97-AF65-F5344CB8AC3E}">
        <p14:creationId xmlns:p14="http://schemas.microsoft.com/office/powerpoint/2010/main" val="15985334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eet the team - 4 or less">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EDDC37D-4142-CA4C-8E89-9B9458E3BC07}"/>
              </a:ext>
            </a:extLst>
          </p:cNvPr>
          <p:cNvSpPr>
            <a:spLocks noGrp="1"/>
          </p:cNvSpPr>
          <p:nvPr>
            <p:ph type="pic" sz="quarter" idx="34"/>
          </p:nvPr>
        </p:nvSpPr>
        <p:spPr>
          <a:xfrm>
            <a:off x="8743812" y="397573"/>
            <a:ext cx="2940625" cy="2941148"/>
          </a:xfrm>
          <a:prstGeom prst="rect">
            <a:avLst/>
          </a:prstGeom>
        </p:spPr>
        <p:txBody>
          <a:bodyPr/>
          <a:lstStyle/>
          <a:p>
            <a:r>
              <a:rPr lang="en-US"/>
              <a:t>Click icon to add picture</a:t>
            </a:r>
          </a:p>
        </p:txBody>
      </p:sp>
      <p:sp>
        <p:nvSpPr>
          <p:cNvPr id="15" name="Picture Placeholder 2">
            <a:extLst>
              <a:ext uri="{FF2B5EF4-FFF2-40B4-BE49-F238E27FC236}">
                <a16:creationId xmlns:a16="http://schemas.microsoft.com/office/drawing/2014/main" id="{DF50FE8A-2F39-FE40-827A-181708700C31}"/>
              </a:ext>
            </a:extLst>
          </p:cNvPr>
          <p:cNvSpPr>
            <a:spLocks noGrp="1"/>
          </p:cNvSpPr>
          <p:nvPr>
            <p:ph type="pic" sz="quarter" idx="35"/>
          </p:nvPr>
        </p:nvSpPr>
        <p:spPr>
          <a:xfrm>
            <a:off x="5631266" y="397573"/>
            <a:ext cx="2940625" cy="2941148"/>
          </a:xfrm>
          <a:prstGeom prst="rect">
            <a:avLst/>
          </a:prstGeom>
        </p:spPr>
        <p:txBody>
          <a:bodyPr/>
          <a:lstStyle/>
          <a:p>
            <a:r>
              <a:rPr lang="en-US"/>
              <a:t>Click icon to add picture</a:t>
            </a:r>
          </a:p>
        </p:txBody>
      </p:sp>
      <p:sp>
        <p:nvSpPr>
          <p:cNvPr id="20" name="Text Placeholder 2">
            <a:extLst>
              <a:ext uri="{FF2B5EF4-FFF2-40B4-BE49-F238E27FC236}">
                <a16:creationId xmlns:a16="http://schemas.microsoft.com/office/drawing/2014/main" id="{469EA595-F1E8-BD41-8961-13FC6D6D7C51}"/>
              </a:ext>
            </a:extLst>
          </p:cNvPr>
          <p:cNvSpPr>
            <a:spLocks noGrp="1"/>
          </p:cNvSpPr>
          <p:nvPr>
            <p:ph type="body" sz="quarter" idx="10" hasCustomPrompt="1"/>
          </p:nvPr>
        </p:nvSpPr>
        <p:spPr>
          <a:xfrm>
            <a:off x="740394" y="2200615"/>
            <a:ext cx="4128380" cy="543481"/>
          </a:xfrm>
          <a:prstGeom prst="rect">
            <a:avLst/>
          </a:prstGeom>
        </p:spPr>
        <p:txBody>
          <a:bodyPr>
            <a:noAutofit/>
          </a:bodyPr>
          <a:lstStyle>
            <a:lvl1pPr marL="0" indent="0" algn="l">
              <a:spcBef>
                <a:spcPts val="0"/>
              </a:spcBef>
              <a:buNone/>
              <a:defRPr sz="3197">
                <a:solidFill>
                  <a:srgbClr val="564641"/>
                </a:solidFill>
                <a:latin typeface="Rockwell" panose="02060603020205020403" pitchFamily="18" charset="77"/>
              </a:defRPr>
            </a:lvl1pPr>
          </a:lstStyle>
          <a:p>
            <a:pPr lvl="0"/>
            <a:r>
              <a:rPr lang="en-US"/>
              <a:t>Meet the team.</a:t>
            </a:r>
          </a:p>
        </p:txBody>
      </p:sp>
      <p:sp>
        <p:nvSpPr>
          <p:cNvPr id="23" name="Text Placeholder 21">
            <a:extLst>
              <a:ext uri="{FF2B5EF4-FFF2-40B4-BE49-F238E27FC236}">
                <a16:creationId xmlns:a16="http://schemas.microsoft.com/office/drawing/2014/main" id="{59CF1250-ABA8-984C-A8D2-EA5BB4CF12CB}"/>
              </a:ext>
            </a:extLst>
          </p:cNvPr>
          <p:cNvSpPr>
            <a:spLocks noGrp="1"/>
          </p:cNvSpPr>
          <p:nvPr>
            <p:ph type="body" sz="quarter" idx="25" hasCustomPrompt="1"/>
          </p:nvPr>
        </p:nvSpPr>
        <p:spPr>
          <a:xfrm>
            <a:off x="734053" y="2949046"/>
            <a:ext cx="4134720" cy="3471271"/>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This slide is for a team of 4 or less members who verbally introduce themselves.</a:t>
            </a:r>
          </a:p>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You can include a small description such as, “Our [1agile] [2creative] [3sales] team is responsible for [1implementing a repeatable approach to delivering software applications] [2generating attention-grabbing ideas that will entice new clients] [3connecting with customers and partners to solve organizational problems]</a:t>
            </a:r>
          </a:p>
        </p:txBody>
      </p:sp>
      <p:sp>
        <p:nvSpPr>
          <p:cNvPr id="33" name="Picture Placeholder 2">
            <a:extLst>
              <a:ext uri="{FF2B5EF4-FFF2-40B4-BE49-F238E27FC236}">
                <a16:creationId xmlns:a16="http://schemas.microsoft.com/office/drawing/2014/main" id="{92016781-3705-DC4F-85D4-9017DFB43159}"/>
              </a:ext>
            </a:extLst>
          </p:cNvPr>
          <p:cNvSpPr>
            <a:spLocks noGrp="1"/>
          </p:cNvSpPr>
          <p:nvPr>
            <p:ph type="pic" sz="quarter" idx="33"/>
          </p:nvPr>
        </p:nvSpPr>
        <p:spPr>
          <a:xfrm>
            <a:off x="8743812" y="3507240"/>
            <a:ext cx="2940625" cy="2941148"/>
          </a:xfrm>
          <a:prstGeom prst="rect">
            <a:avLst/>
          </a:prstGeom>
        </p:spPr>
        <p:txBody>
          <a:bodyPr/>
          <a:lstStyle/>
          <a:p>
            <a:r>
              <a:rPr lang="en-US"/>
              <a:t>Click icon to add picture</a:t>
            </a:r>
          </a:p>
        </p:txBody>
      </p:sp>
      <p:sp>
        <p:nvSpPr>
          <p:cNvPr id="8" name="Text Placeholder 9">
            <a:extLst>
              <a:ext uri="{FF2B5EF4-FFF2-40B4-BE49-F238E27FC236}">
                <a16:creationId xmlns:a16="http://schemas.microsoft.com/office/drawing/2014/main" id="{B8544E20-C8FB-9848-BC93-A4B5977FCB39}"/>
              </a:ext>
            </a:extLst>
          </p:cNvPr>
          <p:cNvSpPr>
            <a:spLocks noGrp="1"/>
          </p:cNvSpPr>
          <p:nvPr>
            <p:ph type="body" sz="quarter" idx="29" hasCustomPrompt="1"/>
          </p:nvPr>
        </p:nvSpPr>
        <p:spPr>
          <a:xfrm>
            <a:off x="740834" y="562420"/>
            <a:ext cx="1810980" cy="325592"/>
          </a:xfrm>
          <a:prstGeom prst="rect">
            <a:avLst/>
          </a:prstGeom>
          <a:gradFill>
            <a:gsLst>
              <a:gs pos="0">
                <a:srgbClr val="D4108D">
                  <a:alpha val="85000"/>
                </a:srgbClr>
              </a:gs>
              <a:gs pos="100000">
                <a:srgbClr val="582873">
                  <a:alpha val="85000"/>
                </a:srgbClr>
              </a:gs>
            </a:gsLst>
            <a:lin ang="0" scaled="0"/>
          </a:gradFill>
        </p:spPr>
        <p:txBody>
          <a:bodyPr/>
          <a:lstStyle>
            <a:lvl1pPr marL="0" indent="0" algn="ctr">
              <a:spcBef>
                <a:spcPts val="0"/>
              </a:spcBef>
              <a:buNone/>
              <a:defRPr sz="1465" b="1" i="0">
                <a:solidFill>
                  <a:schemeClr val="bg1"/>
                </a:solidFill>
                <a:latin typeface="Arial" panose="020B0604020202020204" pitchFamily="34" charset="0"/>
                <a:cs typeface="Arial" panose="020B0604020202020204" pitchFamily="34" charset="0"/>
              </a:defRPr>
            </a:lvl1pPr>
          </a:lstStyle>
          <a:p>
            <a:pPr lvl="0"/>
            <a:r>
              <a:rPr lang="en-US"/>
              <a:t>Who we are</a:t>
            </a:r>
          </a:p>
        </p:txBody>
      </p:sp>
    </p:spTree>
    <p:extLst>
      <p:ext uri="{BB962C8B-B14F-4D97-AF65-F5344CB8AC3E}">
        <p14:creationId xmlns:p14="http://schemas.microsoft.com/office/powerpoint/2010/main" val="127057083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DF50FE8A-2F39-FE40-827A-181708700C31}"/>
              </a:ext>
            </a:extLst>
          </p:cNvPr>
          <p:cNvSpPr>
            <a:spLocks noGrp="1"/>
          </p:cNvSpPr>
          <p:nvPr>
            <p:ph type="pic" sz="quarter" idx="35"/>
          </p:nvPr>
        </p:nvSpPr>
        <p:spPr>
          <a:xfrm>
            <a:off x="6391473" y="991018"/>
            <a:ext cx="4875095" cy="487596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a:lstStyle>
            <a:lvl1pPr>
              <a:defRPr>
                <a:noFill/>
              </a:defRPr>
            </a:lvl1pPr>
          </a:lstStyle>
          <a:p>
            <a:r>
              <a:rPr lang="en-US"/>
              <a:t>Click icon to add picture</a:t>
            </a:r>
          </a:p>
        </p:txBody>
      </p:sp>
      <p:sp>
        <p:nvSpPr>
          <p:cNvPr id="20" name="Text Placeholder 2">
            <a:extLst>
              <a:ext uri="{FF2B5EF4-FFF2-40B4-BE49-F238E27FC236}">
                <a16:creationId xmlns:a16="http://schemas.microsoft.com/office/drawing/2014/main" id="{469EA595-F1E8-BD41-8961-13FC6D6D7C51}"/>
              </a:ext>
            </a:extLst>
          </p:cNvPr>
          <p:cNvSpPr>
            <a:spLocks noGrp="1"/>
          </p:cNvSpPr>
          <p:nvPr>
            <p:ph type="body" sz="quarter" idx="10" hasCustomPrompt="1"/>
          </p:nvPr>
        </p:nvSpPr>
        <p:spPr>
          <a:xfrm>
            <a:off x="740394" y="2200615"/>
            <a:ext cx="2940625" cy="543481"/>
          </a:xfrm>
          <a:prstGeom prst="rect">
            <a:avLst/>
          </a:prstGeom>
        </p:spPr>
        <p:txBody>
          <a:bodyPr>
            <a:noAutofit/>
          </a:bodyPr>
          <a:lstStyle>
            <a:lvl1pPr marL="0" indent="0" algn="l">
              <a:spcBef>
                <a:spcPts val="0"/>
              </a:spcBef>
              <a:buNone/>
              <a:defRPr sz="3197">
                <a:solidFill>
                  <a:srgbClr val="564641"/>
                </a:solidFill>
                <a:latin typeface="Rockwell" panose="02060603020205020403" pitchFamily="18" charset="77"/>
              </a:defRPr>
            </a:lvl1pPr>
          </a:lstStyle>
          <a:p>
            <a:pPr lvl="0"/>
            <a:r>
              <a:rPr lang="en-US"/>
              <a:t>About me.</a:t>
            </a:r>
          </a:p>
        </p:txBody>
      </p:sp>
      <p:sp>
        <p:nvSpPr>
          <p:cNvPr id="23" name="Text Placeholder 21">
            <a:extLst>
              <a:ext uri="{FF2B5EF4-FFF2-40B4-BE49-F238E27FC236}">
                <a16:creationId xmlns:a16="http://schemas.microsoft.com/office/drawing/2014/main" id="{59CF1250-ABA8-984C-A8D2-EA5BB4CF12CB}"/>
              </a:ext>
            </a:extLst>
          </p:cNvPr>
          <p:cNvSpPr>
            <a:spLocks noGrp="1"/>
          </p:cNvSpPr>
          <p:nvPr>
            <p:ph type="body" sz="quarter" idx="25" hasCustomPrompt="1"/>
          </p:nvPr>
        </p:nvSpPr>
        <p:spPr>
          <a:xfrm>
            <a:off x="740393" y="4266758"/>
            <a:ext cx="4134720" cy="1600222"/>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0"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My passion is in helping people more effectively deliver value. My focus is on creating an environment for experimentation and continuous improvement.</a:t>
            </a:r>
          </a:p>
        </p:txBody>
      </p:sp>
      <p:sp>
        <p:nvSpPr>
          <p:cNvPr id="27" name="Text Placeholder 21">
            <a:extLst>
              <a:ext uri="{FF2B5EF4-FFF2-40B4-BE49-F238E27FC236}">
                <a16:creationId xmlns:a16="http://schemas.microsoft.com/office/drawing/2014/main" id="{DC1B7CAE-EE7C-1E4B-8791-1E9FB64B4408}"/>
              </a:ext>
            </a:extLst>
          </p:cNvPr>
          <p:cNvSpPr>
            <a:spLocks noGrp="1"/>
          </p:cNvSpPr>
          <p:nvPr>
            <p:ph type="body" sz="quarter" idx="36" hasCustomPrompt="1"/>
          </p:nvPr>
        </p:nvSpPr>
        <p:spPr>
          <a:xfrm>
            <a:off x="746416" y="3627064"/>
            <a:ext cx="4134720" cy="588743"/>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599" b="1" i="0">
                <a:solidFill>
                  <a:srgbClr val="564641"/>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err="1"/>
              <a:t>Agilist</a:t>
            </a:r>
            <a:r>
              <a:rPr lang="en-US"/>
              <a:t>. Scrum Master.</a:t>
            </a:r>
            <a:br>
              <a:rPr lang="en-US"/>
            </a:br>
            <a:r>
              <a:rPr lang="en-US"/>
              <a:t>Product Owner. Agile Coach.</a:t>
            </a:r>
          </a:p>
        </p:txBody>
      </p:sp>
      <p:sp>
        <p:nvSpPr>
          <p:cNvPr id="28" name="Text Placeholder 21">
            <a:extLst>
              <a:ext uri="{FF2B5EF4-FFF2-40B4-BE49-F238E27FC236}">
                <a16:creationId xmlns:a16="http://schemas.microsoft.com/office/drawing/2014/main" id="{9E3AF506-634F-F349-B87A-4E2706D1173F}"/>
              </a:ext>
            </a:extLst>
          </p:cNvPr>
          <p:cNvSpPr>
            <a:spLocks noGrp="1"/>
          </p:cNvSpPr>
          <p:nvPr>
            <p:ph type="body" sz="quarter" idx="37" hasCustomPrompt="1"/>
          </p:nvPr>
        </p:nvSpPr>
        <p:spPr>
          <a:xfrm>
            <a:off x="740393" y="3038321"/>
            <a:ext cx="4134720" cy="588743"/>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2398" b="1" i="0">
                <a:solidFill>
                  <a:srgbClr val="5F2A75"/>
                </a:solidFill>
                <a:latin typeface="Arial" panose="020B0604020202020204" pitchFamily="34" charset="0"/>
                <a:cs typeface="Arial" panose="020B0604020202020204" pitchFamily="34" charset="0"/>
              </a:defRPr>
            </a:lvl1pPr>
          </a:lstStyle>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Jane Doe</a:t>
            </a:r>
          </a:p>
        </p:txBody>
      </p:sp>
      <p:sp>
        <p:nvSpPr>
          <p:cNvPr id="8" name="Text Placeholder 9">
            <a:extLst>
              <a:ext uri="{FF2B5EF4-FFF2-40B4-BE49-F238E27FC236}">
                <a16:creationId xmlns:a16="http://schemas.microsoft.com/office/drawing/2014/main" id="{7170ACCC-8B33-4549-A1C7-727A6D7F6AB2}"/>
              </a:ext>
            </a:extLst>
          </p:cNvPr>
          <p:cNvSpPr>
            <a:spLocks noGrp="1"/>
          </p:cNvSpPr>
          <p:nvPr>
            <p:ph type="body" sz="quarter" idx="29" hasCustomPrompt="1"/>
          </p:nvPr>
        </p:nvSpPr>
        <p:spPr>
          <a:xfrm>
            <a:off x="740834" y="562420"/>
            <a:ext cx="1810980" cy="325592"/>
          </a:xfrm>
          <a:prstGeom prst="rect">
            <a:avLst/>
          </a:prstGeom>
          <a:gradFill>
            <a:gsLst>
              <a:gs pos="0">
                <a:srgbClr val="D4108D">
                  <a:alpha val="85000"/>
                </a:srgbClr>
              </a:gs>
              <a:gs pos="100000">
                <a:srgbClr val="582873">
                  <a:alpha val="85000"/>
                </a:srgbClr>
              </a:gs>
            </a:gsLst>
            <a:lin ang="0" scaled="0"/>
          </a:gradFill>
        </p:spPr>
        <p:txBody>
          <a:bodyPr/>
          <a:lstStyle>
            <a:lvl1pPr marL="0" indent="0" algn="ctr">
              <a:spcBef>
                <a:spcPts val="0"/>
              </a:spcBef>
              <a:buNone/>
              <a:defRPr sz="1465" b="1" i="0">
                <a:solidFill>
                  <a:schemeClr val="bg1"/>
                </a:solidFill>
                <a:latin typeface="Arial" panose="020B0604020202020204" pitchFamily="34" charset="0"/>
                <a:cs typeface="Arial" panose="020B0604020202020204" pitchFamily="34" charset="0"/>
              </a:defRPr>
            </a:lvl1pPr>
          </a:lstStyle>
          <a:p>
            <a:pPr lvl="0"/>
            <a:r>
              <a:rPr lang="en-US"/>
              <a:t>Introduction</a:t>
            </a:r>
          </a:p>
        </p:txBody>
      </p:sp>
    </p:spTree>
    <p:extLst>
      <p:ext uri="{BB962C8B-B14F-4D97-AF65-F5344CB8AC3E}">
        <p14:creationId xmlns:p14="http://schemas.microsoft.com/office/powerpoint/2010/main" val="26952478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p:nvPicPr>
        <p:blipFill rotWithShape="1">
          <a:blip r:embed="rId2" cstate="print">
            <a:alphaModFix/>
            <a:extLst>
              <a:ext uri="{28A0092B-C50C-407E-A947-70E740481C1C}">
                <a14:useLocalDpi xmlns:a14="http://schemas.microsoft.com/office/drawing/2010/main"/>
              </a:ext>
            </a:extLst>
          </a:blip>
          <a:srcRect/>
          <a:stretch/>
        </p:blipFill>
        <p:spPr>
          <a:xfrm>
            <a:off x="0" y="-1"/>
            <a:ext cx="12192000" cy="6970956"/>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p:nvSpPr>
        <p:spPr>
          <a:xfrm rot="5400000">
            <a:off x="3506993" y="-3506993"/>
            <a:ext cx="5178017" cy="12192004"/>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9" name="TextBox 8">
            <a:extLst>
              <a:ext uri="{FF2B5EF4-FFF2-40B4-BE49-F238E27FC236}">
                <a16:creationId xmlns:a16="http://schemas.microsoft.com/office/drawing/2014/main" id="{D23C2BE9-BCBF-DB48-A270-B980E018EBBE}"/>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8132764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bout Insight">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AF16636-2903-5746-AE2F-C54AC52C0439}"/>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7" name="Digital  Innovation">
            <a:extLst>
              <a:ext uri="{FF2B5EF4-FFF2-40B4-BE49-F238E27FC236}">
                <a16:creationId xmlns:a16="http://schemas.microsoft.com/office/drawing/2014/main" id="{A197FC96-C5E8-9041-B233-149A6A34E0A9}"/>
              </a:ext>
            </a:extLst>
          </p:cNvPr>
          <p:cNvSpPr txBox="1"/>
          <p:nvPr/>
        </p:nvSpPr>
        <p:spPr>
          <a:xfrm>
            <a:off x="1368414" y="3828238"/>
            <a:ext cx="1201886" cy="625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p>
            <a:pPr>
              <a:defRPr sz="3500" b="0">
                <a:solidFill>
                  <a:srgbClr val="592973"/>
                </a:solidFill>
                <a:latin typeface="Rockwell"/>
                <a:ea typeface="Rockwell"/>
                <a:cs typeface="Rockwell"/>
                <a:sym typeface="Rockwell"/>
              </a:defRPr>
            </a:pPr>
            <a:r>
              <a:rPr sz="1865"/>
              <a:t>Digital </a:t>
            </a:r>
            <a:br>
              <a:rPr sz="1865"/>
            </a:br>
            <a:r>
              <a:rPr sz="1865"/>
              <a:t>Innovation</a:t>
            </a:r>
          </a:p>
        </p:txBody>
      </p:sp>
      <p:sp>
        <p:nvSpPr>
          <p:cNvPr id="8" name="Engage your customers &amp; empower your team with digital experiences.">
            <a:extLst>
              <a:ext uri="{FF2B5EF4-FFF2-40B4-BE49-F238E27FC236}">
                <a16:creationId xmlns:a16="http://schemas.microsoft.com/office/drawing/2014/main" id="{24E998D5-EE3A-D54E-AB9C-22AA9A1CD45D}"/>
              </a:ext>
            </a:extLst>
          </p:cNvPr>
          <p:cNvSpPr txBox="1"/>
          <p:nvPr/>
        </p:nvSpPr>
        <p:spPr>
          <a:xfrm>
            <a:off x="1030616" y="4836829"/>
            <a:ext cx="1885329" cy="628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77" tIns="25377" rIns="25377" bIns="25377" anchor="ctr">
            <a:spAutoFit/>
          </a:bodyPr>
          <a:lstStyle>
            <a:lvl1pPr>
              <a:defRPr sz="2500" b="0">
                <a:solidFill>
                  <a:srgbClr val="564741"/>
                </a:solidFill>
                <a:latin typeface="Arial"/>
                <a:ea typeface="Arial"/>
                <a:cs typeface="Arial"/>
                <a:sym typeface="Arial"/>
              </a:defRPr>
            </a:lvl1pPr>
          </a:lstStyle>
          <a:p>
            <a:r>
              <a:rPr sz="1250"/>
              <a:t>Engage your customers &amp; empower your team with digital experiences.</a:t>
            </a:r>
          </a:p>
        </p:txBody>
      </p:sp>
      <p:sp>
        <p:nvSpPr>
          <p:cNvPr id="10" name="Rectangle">
            <a:extLst>
              <a:ext uri="{FF2B5EF4-FFF2-40B4-BE49-F238E27FC236}">
                <a16:creationId xmlns:a16="http://schemas.microsoft.com/office/drawing/2014/main" id="{3955AAB0-1362-2449-9E2A-34F4780C1208}"/>
              </a:ext>
            </a:extLst>
          </p:cNvPr>
          <p:cNvSpPr/>
          <p:nvPr/>
        </p:nvSpPr>
        <p:spPr>
          <a:xfrm>
            <a:off x="1482607" y="4580333"/>
            <a:ext cx="981347" cy="36330"/>
          </a:xfrm>
          <a:prstGeom prst="rect">
            <a:avLst/>
          </a:prstGeom>
          <a:solidFill>
            <a:srgbClr val="5647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3" name="Rectangle">
            <a:extLst>
              <a:ext uri="{FF2B5EF4-FFF2-40B4-BE49-F238E27FC236}">
                <a16:creationId xmlns:a16="http://schemas.microsoft.com/office/drawing/2014/main" id="{6DAB175B-B807-9A4B-89DD-801BE4FC19FD}"/>
              </a:ext>
            </a:extLst>
          </p:cNvPr>
          <p:cNvSpPr/>
          <p:nvPr/>
        </p:nvSpPr>
        <p:spPr>
          <a:xfrm>
            <a:off x="683041" y="2231764"/>
            <a:ext cx="2580196" cy="3818200"/>
          </a:xfrm>
          <a:prstGeom prst="rect">
            <a:avLst/>
          </a:prstGeom>
          <a:ln w="28575">
            <a:solidFill>
              <a:srgbClr val="582873"/>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29" name="Rectangle">
            <a:extLst>
              <a:ext uri="{FF2B5EF4-FFF2-40B4-BE49-F238E27FC236}">
                <a16:creationId xmlns:a16="http://schemas.microsoft.com/office/drawing/2014/main" id="{2ECA17FA-865B-B549-843E-D5813179A73C}"/>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30" name="We create meaningful experiences that help businesses run smarter.">
            <a:extLst>
              <a:ext uri="{FF2B5EF4-FFF2-40B4-BE49-F238E27FC236}">
                <a16:creationId xmlns:a16="http://schemas.microsoft.com/office/drawing/2014/main" id="{9D0CAFC4-2832-FD46-B01F-B31C4D7BAAC9}"/>
              </a:ext>
            </a:extLst>
          </p:cNvPr>
          <p:cNvSpPr txBox="1"/>
          <p:nvPr/>
        </p:nvSpPr>
        <p:spPr>
          <a:xfrm>
            <a:off x="1881171" y="819346"/>
            <a:ext cx="8383595" cy="838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p>
            <a:pPr>
              <a:lnSpc>
                <a:spcPct val="80000"/>
              </a:lnSpc>
              <a:defRPr sz="6500">
                <a:solidFill>
                  <a:srgbClr val="564741"/>
                </a:solidFill>
                <a:latin typeface="Klinic Slab Bold"/>
                <a:ea typeface="Klinic Slab Bold"/>
                <a:cs typeface="Klinic Slab Bold"/>
                <a:sym typeface="Klinic Slab"/>
              </a:defRPr>
            </a:pPr>
            <a:r>
              <a:rPr sz="3197" b="0">
                <a:latin typeface="Rockwell" panose="02060603020205020403" pitchFamily="18" charset="77"/>
              </a:rPr>
              <a:t>We create meaningful experiences that help</a:t>
            </a:r>
            <a:br>
              <a:rPr sz="3197" b="0">
                <a:latin typeface="Rockwell" panose="02060603020205020403" pitchFamily="18" charset="77"/>
              </a:rPr>
            </a:br>
            <a:r>
              <a:rPr sz="3197" b="0">
                <a:latin typeface="Rockwell" panose="02060603020205020403" pitchFamily="18" charset="77"/>
              </a:rPr>
              <a:t>businesses run smarter.</a:t>
            </a:r>
          </a:p>
        </p:txBody>
      </p:sp>
      <p:grpSp>
        <p:nvGrpSpPr>
          <p:cNvPr id="2" name="Group 1">
            <a:extLst>
              <a:ext uri="{FF2B5EF4-FFF2-40B4-BE49-F238E27FC236}">
                <a16:creationId xmlns:a16="http://schemas.microsoft.com/office/drawing/2014/main" id="{1C52A219-FE0D-E043-B417-CBC279390788}"/>
              </a:ext>
            </a:extLst>
          </p:cNvPr>
          <p:cNvGrpSpPr/>
          <p:nvPr/>
        </p:nvGrpSpPr>
        <p:grpSpPr>
          <a:xfrm>
            <a:off x="3431616" y="2231764"/>
            <a:ext cx="8077345" cy="3818200"/>
            <a:chOff x="2573711" y="1675373"/>
            <a:chExt cx="6058009" cy="2866302"/>
          </a:xfrm>
        </p:grpSpPr>
        <p:sp>
          <p:nvSpPr>
            <p:cNvPr id="15" name="Rectangle">
              <a:extLst>
                <a:ext uri="{FF2B5EF4-FFF2-40B4-BE49-F238E27FC236}">
                  <a16:creationId xmlns:a16="http://schemas.microsoft.com/office/drawing/2014/main" id="{061499CC-A51F-7649-8E8D-32580D4981AC}"/>
                </a:ext>
              </a:extLst>
            </p:cNvPr>
            <p:cNvSpPr/>
            <p:nvPr userDrawn="1"/>
          </p:nvSpPr>
          <p:spPr>
            <a:xfrm>
              <a:off x="2573711" y="1675373"/>
              <a:ext cx="1935147" cy="2866302"/>
            </a:xfrm>
            <a:prstGeom prst="rect">
              <a:avLst/>
            </a:prstGeom>
            <a:ln w="28575">
              <a:solidFill>
                <a:srgbClr val="B01F8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6" name="Rectangle">
              <a:extLst>
                <a:ext uri="{FF2B5EF4-FFF2-40B4-BE49-F238E27FC236}">
                  <a16:creationId xmlns:a16="http://schemas.microsoft.com/office/drawing/2014/main" id="{17616B87-2CEF-B840-B794-F43346642B39}"/>
                </a:ext>
              </a:extLst>
            </p:cNvPr>
            <p:cNvSpPr/>
            <p:nvPr userDrawn="1"/>
          </p:nvSpPr>
          <p:spPr>
            <a:xfrm>
              <a:off x="4635142" y="1675373"/>
              <a:ext cx="1935147" cy="2866302"/>
            </a:xfrm>
            <a:prstGeom prst="rect">
              <a:avLst/>
            </a:prstGeom>
            <a:ln w="28575">
              <a:solidFill>
                <a:srgbClr val="D3148A"/>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7" name="Rectangle">
              <a:extLst>
                <a:ext uri="{FF2B5EF4-FFF2-40B4-BE49-F238E27FC236}">
                  <a16:creationId xmlns:a16="http://schemas.microsoft.com/office/drawing/2014/main" id="{8BCBAB1C-4A9E-0E41-9905-B296BC81378C}"/>
                </a:ext>
              </a:extLst>
            </p:cNvPr>
            <p:cNvSpPr/>
            <p:nvPr userDrawn="1"/>
          </p:nvSpPr>
          <p:spPr>
            <a:xfrm>
              <a:off x="6696573" y="1675373"/>
              <a:ext cx="1935147" cy="2866302"/>
            </a:xfrm>
            <a:prstGeom prst="rect">
              <a:avLst/>
            </a:prstGeom>
            <a:ln w="28575">
              <a:solidFill>
                <a:srgbClr val="D21D57"/>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Cloud &amp; Data Center Transformation">
              <a:extLst>
                <a:ext uri="{FF2B5EF4-FFF2-40B4-BE49-F238E27FC236}">
                  <a16:creationId xmlns:a16="http://schemas.microsoft.com/office/drawing/2014/main" id="{50BCB232-6319-FB4E-A086-3477CC55FA8B}"/>
                </a:ext>
              </a:extLst>
            </p:cNvPr>
            <p:cNvSpPr txBox="1"/>
            <p:nvPr userDrawn="1"/>
          </p:nvSpPr>
          <p:spPr>
            <a:xfrm>
              <a:off x="2666847" y="2878634"/>
              <a:ext cx="1738457" cy="459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defRPr sz="3500" b="0">
                  <a:solidFill>
                    <a:srgbClr val="B01F87"/>
                  </a:solidFill>
                  <a:latin typeface="Rockwell"/>
                  <a:ea typeface="Rockwell"/>
                  <a:cs typeface="Rockwell"/>
                  <a:sym typeface="Rockwell"/>
                </a:defRPr>
              </a:pPr>
              <a:r>
                <a:rPr sz="1865"/>
                <a:t>Cloud &amp; Data Center</a:t>
              </a:r>
              <a:br>
                <a:rPr sz="1865"/>
              </a:br>
              <a:r>
                <a:rPr sz="1865"/>
                <a:t>Transformation</a:t>
              </a:r>
            </a:p>
          </p:txBody>
        </p:sp>
        <p:sp>
          <p:nvSpPr>
            <p:cNvPr id="19" name="Provide guidance, technical expertise and managed services to solve IT challenges.">
              <a:extLst>
                <a:ext uri="{FF2B5EF4-FFF2-40B4-BE49-F238E27FC236}">
                  <a16:creationId xmlns:a16="http://schemas.microsoft.com/office/drawing/2014/main" id="{DBDF2E58-D200-B048-BCB2-03260C5789E0}"/>
                </a:ext>
              </a:extLst>
            </p:cNvPr>
            <p:cNvSpPr txBox="1"/>
            <p:nvPr userDrawn="1"/>
          </p:nvSpPr>
          <p:spPr>
            <a:xfrm>
              <a:off x="2690417" y="3707945"/>
              <a:ext cx="1701735" cy="46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defRPr sz="2500" b="0">
                  <a:solidFill>
                    <a:srgbClr val="564741"/>
                  </a:solidFill>
                  <a:latin typeface="Arial"/>
                  <a:ea typeface="Arial"/>
                  <a:cs typeface="Arial"/>
                  <a:sym typeface="Arial"/>
                </a:defRPr>
              </a:lvl1pPr>
            </a:lstStyle>
            <a:p>
              <a:r>
                <a:rPr sz="1250"/>
                <a:t>Provide guidance, technical expertise and managed services to solve IT challenges.</a:t>
              </a:r>
            </a:p>
          </p:txBody>
        </p:sp>
        <p:sp>
          <p:nvSpPr>
            <p:cNvPr id="20" name="Rectangle">
              <a:extLst>
                <a:ext uri="{FF2B5EF4-FFF2-40B4-BE49-F238E27FC236}">
                  <a16:creationId xmlns:a16="http://schemas.microsoft.com/office/drawing/2014/main" id="{08A3D77A-CF5A-F04D-AA2E-7E65615CA395}"/>
                </a:ext>
              </a:extLst>
            </p:cNvPr>
            <p:cNvSpPr/>
            <p:nvPr userDrawn="1"/>
          </p:nvSpPr>
          <p:spPr>
            <a:xfrm>
              <a:off x="3173280" y="3438430"/>
              <a:ext cx="736010" cy="27273"/>
            </a:xfrm>
            <a:prstGeom prst="rect">
              <a:avLst/>
            </a:prstGeom>
            <a:solidFill>
              <a:srgbClr val="5647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21" name="Connected  Workforce">
              <a:extLst>
                <a:ext uri="{FF2B5EF4-FFF2-40B4-BE49-F238E27FC236}">
                  <a16:creationId xmlns:a16="http://schemas.microsoft.com/office/drawing/2014/main" id="{58BD55DF-12B4-B64E-970D-5F1D4898D6E8}"/>
                </a:ext>
              </a:extLst>
            </p:cNvPr>
            <p:cNvSpPr txBox="1"/>
            <p:nvPr userDrawn="1"/>
          </p:nvSpPr>
          <p:spPr>
            <a:xfrm>
              <a:off x="5129778" y="2878634"/>
              <a:ext cx="985847" cy="459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defRPr sz="3500" b="0">
                  <a:solidFill>
                    <a:srgbClr val="D3148A"/>
                  </a:solidFill>
                  <a:latin typeface="Rockwell"/>
                  <a:ea typeface="Rockwell"/>
                  <a:cs typeface="Rockwell"/>
                  <a:sym typeface="Rockwell"/>
                </a:defRPr>
              </a:pPr>
              <a:r>
                <a:rPr sz="1865"/>
                <a:t>Connected </a:t>
              </a:r>
              <a:br>
                <a:rPr sz="1865"/>
              </a:br>
              <a:r>
                <a:rPr sz="1865"/>
                <a:t>Workforce</a:t>
              </a:r>
            </a:p>
          </p:txBody>
        </p:sp>
        <p:sp>
          <p:nvSpPr>
            <p:cNvPr id="22" name="Connect and empower your team with technology…">
              <a:extLst>
                <a:ext uri="{FF2B5EF4-FFF2-40B4-BE49-F238E27FC236}">
                  <a16:creationId xmlns:a16="http://schemas.microsoft.com/office/drawing/2014/main" id="{ED571FDC-2FDB-BD47-805B-963C31F2D8BD}"/>
                </a:ext>
              </a:extLst>
            </p:cNvPr>
            <p:cNvSpPr txBox="1"/>
            <p:nvPr userDrawn="1"/>
          </p:nvSpPr>
          <p:spPr>
            <a:xfrm>
              <a:off x="4861356" y="3635777"/>
              <a:ext cx="1482719" cy="46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a:defRPr sz="2500" b="0">
                  <a:solidFill>
                    <a:srgbClr val="564741"/>
                  </a:solidFill>
                  <a:latin typeface="Arial"/>
                  <a:ea typeface="Arial"/>
                  <a:cs typeface="Arial"/>
                  <a:sym typeface="Arial"/>
                </a:defRPr>
              </a:pPr>
              <a:r>
                <a:rPr sz="1250"/>
                <a:t>Connect and empower your team with technology </a:t>
              </a:r>
            </a:p>
            <a:p>
              <a:pPr>
                <a:defRPr sz="2500" b="0">
                  <a:solidFill>
                    <a:srgbClr val="564741"/>
                  </a:solidFill>
                  <a:latin typeface="Arial"/>
                  <a:ea typeface="Arial"/>
                  <a:cs typeface="Arial"/>
                  <a:sym typeface="Arial"/>
                </a:defRPr>
              </a:pPr>
              <a:r>
                <a:rPr sz="1250"/>
                <a:t>to work smarter.</a:t>
              </a:r>
            </a:p>
          </p:txBody>
        </p:sp>
        <p:sp>
          <p:nvSpPr>
            <p:cNvPr id="23" name="Rectangle">
              <a:extLst>
                <a:ext uri="{FF2B5EF4-FFF2-40B4-BE49-F238E27FC236}">
                  <a16:creationId xmlns:a16="http://schemas.microsoft.com/office/drawing/2014/main" id="{8CB91E71-D0EB-F244-8E59-CDE5212DE7CE}"/>
                </a:ext>
              </a:extLst>
            </p:cNvPr>
            <p:cNvSpPr/>
            <p:nvPr userDrawn="1"/>
          </p:nvSpPr>
          <p:spPr>
            <a:xfrm>
              <a:off x="5257903" y="3438430"/>
              <a:ext cx="736010" cy="27273"/>
            </a:xfrm>
            <a:prstGeom prst="rect">
              <a:avLst/>
            </a:prstGeom>
            <a:solidFill>
              <a:srgbClr val="5647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24" name="Supply Chain Optimization">
              <a:extLst>
                <a:ext uri="{FF2B5EF4-FFF2-40B4-BE49-F238E27FC236}">
                  <a16:creationId xmlns:a16="http://schemas.microsoft.com/office/drawing/2014/main" id="{29FDC03A-21CC-E74E-BA3A-5D83B7FEACA5}"/>
                </a:ext>
              </a:extLst>
            </p:cNvPr>
            <p:cNvSpPr txBox="1"/>
            <p:nvPr userDrawn="1"/>
          </p:nvSpPr>
          <p:spPr>
            <a:xfrm>
              <a:off x="7085326" y="2878634"/>
              <a:ext cx="1133724" cy="459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defRPr sz="3500" b="0">
                  <a:solidFill>
                    <a:srgbClr val="D21D57"/>
                  </a:solidFill>
                  <a:latin typeface="Rockwell"/>
                  <a:ea typeface="Rockwell"/>
                  <a:cs typeface="Rockwell"/>
                  <a:sym typeface="Rockwell"/>
                </a:defRPr>
              </a:pPr>
              <a:r>
                <a:rPr sz="1865"/>
                <a:t>Supply Chain</a:t>
              </a:r>
              <a:br>
                <a:rPr sz="1865"/>
              </a:br>
              <a:r>
                <a:rPr sz="1865"/>
                <a:t>Optimization</a:t>
              </a:r>
            </a:p>
          </p:txBody>
        </p:sp>
        <p:sp>
          <p:nvSpPr>
            <p:cNvPr id="25" name="Optimize &amp; simplify technology investments to drive business transformation.">
              <a:extLst>
                <a:ext uri="{FF2B5EF4-FFF2-40B4-BE49-F238E27FC236}">
                  <a16:creationId xmlns:a16="http://schemas.microsoft.com/office/drawing/2014/main" id="{07E13892-D86E-9941-A78C-1A3BC8D6D423}"/>
                </a:ext>
              </a:extLst>
            </p:cNvPr>
            <p:cNvSpPr txBox="1"/>
            <p:nvPr userDrawn="1"/>
          </p:nvSpPr>
          <p:spPr>
            <a:xfrm>
              <a:off x="6824047" y="3635777"/>
              <a:ext cx="1668708" cy="46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defRPr sz="2500" b="0">
                  <a:solidFill>
                    <a:srgbClr val="564741"/>
                  </a:solidFill>
                  <a:latin typeface="Arial"/>
                  <a:ea typeface="Arial"/>
                  <a:cs typeface="Arial"/>
                  <a:sym typeface="Arial"/>
                </a:defRPr>
              </a:lvl1pPr>
            </a:lstStyle>
            <a:p>
              <a:r>
                <a:rPr sz="1250"/>
                <a:t>Optimize &amp; simplify technology investments to drive business transformation.</a:t>
              </a:r>
            </a:p>
          </p:txBody>
        </p:sp>
        <p:sp>
          <p:nvSpPr>
            <p:cNvPr id="26" name="Rectangle">
              <a:extLst>
                <a:ext uri="{FF2B5EF4-FFF2-40B4-BE49-F238E27FC236}">
                  <a16:creationId xmlns:a16="http://schemas.microsoft.com/office/drawing/2014/main" id="{C08BDBDD-DA53-AC4A-A6B5-64183EFB1D01}"/>
                </a:ext>
              </a:extLst>
            </p:cNvPr>
            <p:cNvSpPr/>
            <p:nvPr userDrawn="1"/>
          </p:nvSpPr>
          <p:spPr>
            <a:xfrm>
              <a:off x="7290395" y="3438429"/>
              <a:ext cx="736010" cy="27274"/>
            </a:xfrm>
            <a:prstGeom prst="rect">
              <a:avLst/>
            </a:prstGeom>
            <a:solidFill>
              <a:srgbClr val="56474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pic>
          <p:nvPicPr>
            <p:cNvPr id="27" name="Image" descr="Image">
              <a:extLst>
                <a:ext uri="{FF2B5EF4-FFF2-40B4-BE49-F238E27FC236}">
                  <a16:creationId xmlns:a16="http://schemas.microsoft.com/office/drawing/2014/main" id="{1E4F9713-9E40-9044-A1FB-23DD1FF803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0295" y="1979401"/>
              <a:ext cx="871226" cy="768158"/>
            </a:xfrm>
            <a:prstGeom prst="rect">
              <a:avLst/>
            </a:prstGeom>
            <a:ln w="12700">
              <a:miter lim="400000"/>
            </a:ln>
          </p:spPr>
        </p:pic>
        <p:pic>
          <p:nvPicPr>
            <p:cNvPr id="28" name="Image" descr="Image">
              <a:extLst>
                <a:ext uri="{FF2B5EF4-FFF2-40B4-BE49-F238E27FC236}">
                  <a16:creationId xmlns:a16="http://schemas.microsoft.com/office/drawing/2014/main" id="{2577C1A7-AFEA-B94A-83A8-4272C4CDAD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6960" y="1977977"/>
              <a:ext cx="868650" cy="736962"/>
            </a:xfrm>
            <a:prstGeom prst="rect">
              <a:avLst/>
            </a:prstGeom>
            <a:ln w="12700">
              <a:miter lim="400000"/>
            </a:ln>
          </p:spPr>
        </p:pic>
        <p:pic>
          <p:nvPicPr>
            <p:cNvPr id="31" name="Picture 30">
              <a:extLst>
                <a:ext uri="{FF2B5EF4-FFF2-40B4-BE49-F238E27FC236}">
                  <a16:creationId xmlns:a16="http://schemas.microsoft.com/office/drawing/2014/main" id="{D6891547-2F00-5E42-8140-55A7ED7D549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85326" y="2119152"/>
              <a:ext cx="1146148" cy="576724"/>
            </a:xfrm>
            <a:prstGeom prst="rect">
              <a:avLst/>
            </a:prstGeom>
          </p:spPr>
        </p:pic>
      </p:grpSp>
      <p:pic>
        <p:nvPicPr>
          <p:cNvPr id="32" name="Picture 31" descr="A picture containing drawing&#10;&#10;Description automatically generated">
            <a:extLst>
              <a:ext uri="{FF2B5EF4-FFF2-40B4-BE49-F238E27FC236}">
                <a16:creationId xmlns:a16="http://schemas.microsoft.com/office/drawing/2014/main" id="{C8C95D4F-8D8F-444D-81B3-535EA2980D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2607" y="2491834"/>
            <a:ext cx="960860" cy="1209564"/>
          </a:xfrm>
          <a:prstGeom prst="rect">
            <a:avLst/>
          </a:prstGeom>
        </p:spPr>
      </p:pic>
    </p:spTree>
    <p:extLst>
      <p:ext uri="{BB962C8B-B14F-4D97-AF65-F5344CB8AC3E}">
        <p14:creationId xmlns:p14="http://schemas.microsoft.com/office/powerpoint/2010/main" val="32085679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nsight - fast facts">
    <p:spTree>
      <p:nvGrpSpPr>
        <p:cNvPr id="1" name=""/>
        <p:cNvGrpSpPr/>
        <p:nvPr/>
      </p:nvGrpSpPr>
      <p:grpSpPr>
        <a:xfrm>
          <a:off x="0" y="0"/>
          <a:ext cx="0" cy="0"/>
          <a:chOff x="0" y="0"/>
          <a:chExt cx="0" cy="0"/>
        </a:xfrm>
      </p:grpSpPr>
      <p:sp>
        <p:nvSpPr>
          <p:cNvPr id="19" name="Rectangle">
            <a:extLst>
              <a:ext uri="{FF2B5EF4-FFF2-40B4-BE49-F238E27FC236}">
                <a16:creationId xmlns:a16="http://schemas.microsoft.com/office/drawing/2014/main" id="{7ED9DE82-DAC8-EA4B-B291-7B2EB0B08992}"/>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20" name="Insight fast facts">
            <a:extLst>
              <a:ext uri="{FF2B5EF4-FFF2-40B4-BE49-F238E27FC236}">
                <a16:creationId xmlns:a16="http://schemas.microsoft.com/office/drawing/2014/main" id="{EFEB4E2C-B144-824B-B296-A5C24F4D47B0}"/>
              </a:ext>
            </a:extLst>
          </p:cNvPr>
          <p:cNvSpPr txBox="1"/>
          <p:nvPr/>
        </p:nvSpPr>
        <p:spPr>
          <a:xfrm>
            <a:off x="4567806" y="791504"/>
            <a:ext cx="3075667" cy="543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lvl1pPr>
              <a:defRPr sz="6200" b="0">
                <a:solidFill>
                  <a:srgbClr val="564741"/>
                </a:solidFill>
                <a:latin typeface="Rockwell"/>
                <a:ea typeface="Rockwell"/>
                <a:cs typeface="Rockwell"/>
                <a:sym typeface="Rockwell"/>
              </a:defRPr>
            </a:lvl1pPr>
          </a:lstStyle>
          <a:p>
            <a:r>
              <a:rPr sz="3197"/>
              <a:t>Insight fast facts</a:t>
            </a:r>
          </a:p>
        </p:txBody>
      </p:sp>
      <p:grpSp>
        <p:nvGrpSpPr>
          <p:cNvPr id="37" name="Group 36">
            <a:extLst>
              <a:ext uri="{FF2B5EF4-FFF2-40B4-BE49-F238E27FC236}">
                <a16:creationId xmlns:a16="http://schemas.microsoft.com/office/drawing/2014/main" id="{C4A26C29-8BE4-A44C-A09D-4894DB4782ED}"/>
              </a:ext>
            </a:extLst>
          </p:cNvPr>
          <p:cNvGrpSpPr/>
          <p:nvPr/>
        </p:nvGrpSpPr>
        <p:grpSpPr>
          <a:xfrm>
            <a:off x="1" y="1724159"/>
            <a:ext cx="12212172" cy="5051562"/>
            <a:chOff x="-27919" y="1154532"/>
            <a:chExt cx="12244662" cy="5069692"/>
          </a:xfrm>
        </p:grpSpPr>
        <p:grpSp>
          <p:nvGrpSpPr>
            <p:cNvPr id="38" name="Group 37">
              <a:extLst>
                <a:ext uri="{FF2B5EF4-FFF2-40B4-BE49-F238E27FC236}">
                  <a16:creationId xmlns:a16="http://schemas.microsoft.com/office/drawing/2014/main" id="{36F0A755-E0C1-E34D-AB49-C3A71BE420DA}"/>
                </a:ext>
              </a:extLst>
            </p:cNvPr>
            <p:cNvGrpSpPr/>
            <p:nvPr/>
          </p:nvGrpSpPr>
          <p:grpSpPr>
            <a:xfrm>
              <a:off x="-27919" y="1154532"/>
              <a:ext cx="12244662" cy="5069692"/>
              <a:chOff x="-6908" y="1356571"/>
              <a:chExt cx="12244662" cy="5069692"/>
            </a:xfrm>
          </p:grpSpPr>
          <p:pic>
            <p:nvPicPr>
              <p:cNvPr id="45" name="Picture 44">
                <a:extLst>
                  <a:ext uri="{FF2B5EF4-FFF2-40B4-BE49-F238E27FC236}">
                    <a16:creationId xmlns:a16="http://schemas.microsoft.com/office/drawing/2014/main" id="{F50F5FD4-E320-CB4F-9A5E-CBA0CCF743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286" b="8700"/>
              <a:stretch/>
            </p:blipFill>
            <p:spPr>
              <a:xfrm>
                <a:off x="-6908" y="1356571"/>
                <a:ext cx="12244662" cy="4615608"/>
              </a:xfrm>
              <a:prstGeom prst="rect">
                <a:avLst/>
              </a:prstGeom>
            </p:spPr>
          </p:pic>
          <p:grpSp>
            <p:nvGrpSpPr>
              <p:cNvPr id="46" name="Group 45">
                <a:extLst>
                  <a:ext uri="{FF2B5EF4-FFF2-40B4-BE49-F238E27FC236}">
                    <a16:creationId xmlns:a16="http://schemas.microsoft.com/office/drawing/2014/main" id="{BED448A9-B5D1-6C45-B9C9-BCB86AD97422}"/>
                  </a:ext>
                </a:extLst>
              </p:cNvPr>
              <p:cNvGrpSpPr/>
              <p:nvPr/>
            </p:nvGrpSpPr>
            <p:grpSpPr>
              <a:xfrm>
                <a:off x="5828" y="1356571"/>
                <a:ext cx="12188825" cy="5069692"/>
                <a:chOff x="5828" y="1356571"/>
                <a:chExt cx="12188825" cy="5069692"/>
              </a:xfrm>
            </p:grpSpPr>
            <p:cxnSp>
              <p:nvCxnSpPr>
                <p:cNvPr id="47" name="Straight Connector 46">
                  <a:extLst>
                    <a:ext uri="{FF2B5EF4-FFF2-40B4-BE49-F238E27FC236}">
                      <a16:creationId xmlns:a16="http://schemas.microsoft.com/office/drawing/2014/main" id="{708B33D2-2AB3-1946-8D54-13A260658A2C}"/>
                    </a:ext>
                  </a:extLst>
                </p:cNvPr>
                <p:cNvCxnSpPr>
                  <a:cxnSpLocks/>
                </p:cNvCxnSpPr>
                <p:nvPr/>
              </p:nvCxnSpPr>
              <p:spPr>
                <a:xfrm flipV="1">
                  <a:off x="4042079" y="1356571"/>
                  <a:ext cx="0" cy="50696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3E6871B-96B5-8647-9EB4-EA19DB983C2E}"/>
                    </a:ext>
                  </a:extLst>
                </p:cNvPr>
                <p:cNvCxnSpPr>
                  <a:cxnSpLocks/>
                </p:cNvCxnSpPr>
                <p:nvPr/>
              </p:nvCxnSpPr>
              <p:spPr>
                <a:xfrm flipV="1">
                  <a:off x="8129659" y="1356571"/>
                  <a:ext cx="0" cy="50609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507338F-3B9E-8A4F-BD48-6327381C8995}"/>
                    </a:ext>
                  </a:extLst>
                </p:cNvPr>
                <p:cNvCxnSpPr/>
                <p:nvPr/>
              </p:nvCxnSpPr>
              <p:spPr>
                <a:xfrm>
                  <a:off x="5828" y="3702580"/>
                  <a:ext cx="121888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8B153AC-44C5-FD49-86E1-E405BA3B4ADF}"/>
                    </a:ext>
                  </a:extLst>
                </p:cNvPr>
                <p:cNvGrpSpPr/>
                <p:nvPr/>
              </p:nvGrpSpPr>
              <p:grpSpPr>
                <a:xfrm>
                  <a:off x="356393" y="1703694"/>
                  <a:ext cx="11765100" cy="3607436"/>
                  <a:chOff x="356393" y="1703694"/>
                  <a:chExt cx="11765100" cy="3607436"/>
                </a:xfrm>
              </p:grpSpPr>
              <p:sp>
                <p:nvSpPr>
                  <p:cNvPr id="51" name="TextBox 50">
                    <a:extLst>
                      <a:ext uri="{FF2B5EF4-FFF2-40B4-BE49-F238E27FC236}">
                        <a16:creationId xmlns:a16="http://schemas.microsoft.com/office/drawing/2014/main" id="{C8CD809B-5184-1140-8286-A6415BEDD01E}"/>
                      </a:ext>
                    </a:extLst>
                  </p:cNvPr>
                  <p:cNvSpPr txBox="1"/>
                  <p:nvPr/>
                </p:nvSpPr>
                <p:spPr>
                  <a:xfrm>
                    <a:off x="8490355" y="4367571"/>
                    <a:ext cx="3357728" cy="915511"/>
                  </a:xfrm>
                  <a:prstGeom prst="rect">
                    <a:avLst/>
                  </a:prstGeom>
                  <a:noFill/>
                </p:spPr>
                <p:txBody>
                  <a:bodyPr wrap="square" rtlCol="0">
                    <a:spAutoFit/>
                  </a:bodyPr>
                  <a:lstStyle/>
                  <a:p>
                    <a:pPr algn="l" defTabSz="1217707"/>
                    <a:r>
                      <a:rPr lang="en-US" sz="5328" b="1" spc="-400">
                        <a:solidFill>
                          <a:srgbClr val="FFFFFF"/>
                        </a:solidFill>
                        <a:latin typeface="Verdana" charset="0"/>
                        <a:ea typeface="Verdana" charset="0"/>
                        <a:cs typeface="Verdana" charset="0"/>
                      </a:rPr>
                      <a:t>1988</a:t>
                    </a:r>
                    <a:endParaRPr lang="en-US" sz="5328">
                      <a:solidFill>
                        <a:srgbClr val="000000"/>
                      </a:solidFill>
                      <a:latin typeface="Calibri" panose="020F0502020204030204"/>
                    </a:endParaRPr>
                  </a:p>
                </p:txBody>
              </p:sp>
              <p:sp>
                <p:nvSpPr>
                  <p:cNvPr id="52" name="Content Placeholder 6">
                    <a:extLst>
                      <a:ext uri="{FF2B5EF4-FFF2-40B4-BE49-F238E27FC236}">
                        <a16:creationId xmlns:a16="http://schemas.microsoft.com/office/drawing/2014/main" id="{C2E93504-71C2-9741-AA08-3A7D96A6A3BB}"/>
                      </a:ext>
                    </a:extLst>
                  </p:cNvPr>
                  <p:cNvSpPr txBox="1">
                    <a:spLocks/>
                  </p:cNvSpPr>
                  <p:nvPr/>
                </p:nvSpPr>
                <p:spPr>
                  <a:xfrm>
                    <a:off x="4470712" y="1712430"/>
                    <a:ext cx="2979004" cy="850028"/>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GLOBAL REACH</a:t>
                    </a:r>
                  </a:p>
                </p:txBody>
              </p:sp>
              <p:sp>
                <p:nvSpPr>
                  <p:cNvPr id="53" name="Content Placeholder 6">
                    <a:extLst>
                      <a:ext uri="{FF2B5EF4-FFF2-40B4-BE49-F238E27FC236}">
                        <a16:creationId xmlns:a16="http://schemas.microsoft.com/office/drawing/2014/main" id="{840707E5-F290-E849-80BB-2BEF50CDD4F1}"/>
                      </a:ext>
                    </a:extLst>
                  </p:cNvPr>
                  <p:cNvSpPr txBox="1">
                    <a:spLocks/>
                  </p:cNvSpPr>
                  <p:nvPr/>
                </p:nvSpPr>
                <p:spPr>
                  <a:xfrm>
                    <a:off x="356393" y="1703694"/>
                    <a:ext cx="3665171" cy="850028"/>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DEEP PORTFOLIO &amp; RELATIONSHIPS</a:t>
                    </a:r>
                  </a:p>
                </p:txBody>
              </p:sp>
              <p:sp>
                <p:nvSpPr>
                  <p:cNvPr id="54" name="Content Placeholder 6">
                    <a:extLst>
                      <a:ext uri="{FF2B5EF4-FFF2-40B4-BE49-F238E27FC236}">
                        <a16:creationId xmlns:a16="http://schemas.microsoft.com/office/drawing/2014/main" id="{4B73F3B9-9F44-6C43-8605-D99F942B6593}"/>
                      </a:ext>
                    </a:extLst>
                  </p:cNvPr>
                  <p:cNvSpPr txBox="1">
                    <a:spLocks/>
                  </p:cNvSpPr>
                  <p:nvPr/>
                </p:nvSpPr>
                <p:spPr>
                  <a:xfrm>
                    <a:off x="8490354" y="1711474"/>
                    <a:ext cx="3548615" cy="413371"/>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ENGAGED WORKFORCE</a:t>
                    </a:r>
                  </a:p>
                </p:txBody>
              </p:sp>
              <p:sp>
                <p:nvSpPr>
                  <p:cNvPr id="55" name="Content Placeholder 6">
                    <a:extLst>
                      <a:ext uri="{FF2B5EF4-FFF2-40B4-BE49-F238E27FC236}">
                        <a16:creationId xmlns:a16="http://schemas.microsoft.com/office/drawing/2014/main" id="{A5D98854-69E1-F246-9BD9-D080AAC6FB3E}"/>
                      </a:ext>
                    </a:extLst>
                  </p:cNvPr>
                  <p:cNvSpPr txBox="1">
                    <a:spLocks/>
                  </p:cNvSpPr>
                  <p:nvPr/>
                </p:nvSpPr>
                <p:spPr>
                  <a:xfrm>
                    <a:off x="374894" y="3920393"/>
                    <a:ext cx="3548615" cy="850028"/>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BROAD EXPERTISE</a:t>
                    </a:r>
                  </a:p>
                </p:txBody>
              </p:sp>
              <p:sp>
                <p:nvSpPr>
                  <p:cNvPr id="56" name="Content Placeholder 6">
                    <a:extLst>
                      <a:ext uri="{FF2B5EF4-FFF2-40B4-BE49-F238E27FC236}">
                        <a16:creationId xmlns:a16="http://schemas.microsoft.com/office/drawing/2014/main" id="{860098D4-E5FA-D242-985D-69CB86923F1E}"/>
                      </a:ext>
                    </a:extLst>
                  </p:cNvPr>
                  <p:cNvSpPr txBox="1">
                    <a:spLocks/>
                  </p:cNvSpPr>
                  <p:nvPr/>
                </p:nvSpPr>
                <p:spPr>
                  <a:xfrm>
                    <a:off x="4470712" y="3908851"/>
                    <a:ext cx="3548615" cy="850028"/>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FINANCIAL STABILITY</a:t>
                    </a:r>
                  </a:p>
                </p:txBody>
              </p:sp>
              <p:sp>
                <p:nvSpPr>
                  <p:cNvPr id="57" name="Content Placeholder 6">
                    <a:extLst>
                      <a:ext uri="{FF2B5EF4-FFF2-40B4-BE49-F238E27FC236}">
                        <a16:creationId xmlns:a16="http://schemas.microsoft.com/office/drawing/2014/main" id="{9E661E62-1C2E-D849-89E3-71A8135B238C}"/>
                      </a:ext>
                    </a:extLst>
                  </p:cNvPr>
                  <p:cNvSpPr txBox="1">
                    <a:spLocks/>
                  </p:cNvSpPr>
                  <p:nvPr/>
                </p:nvSpPr>
                <p:spPr>
                  <a:xfrm>
                    <a:off x="8490354" y="3895193"/>
                    <a:ext cx="3548615" cy="419622"/>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lnSpc>
                        <a:spcPct val="200000"/>
                      </a:lnSpc>
                      <a:buNone/>
                    </a:pPr>
                    <a:r>
                      <a:rPr lang="en-US" sz="1066" b="1">
                        <a:solidFill>
                          <a:srgbClr val="FFFFFF"/>
                        </a:solidFill>
                      </a:rPr>
                      <a:t>FOUNDED IN</a:t>
                    </a:r>
                  </a:p>
                </p:txBody>
              </p:sp>
              <p:sp>
                <p:nvSpPr>
                  <p:cNvPr id="58" name="TextBox 57">
                    <a:extLst>
                      <a:ext uri="{FF2B5EF4-FFF2-40B4-BE49-F238E27FC236}">
                        <a16:creationId xmlns:a16="http://schemas.microsoft.com/office/drawing/2014/main" id="{3F5A285F-0E89-5940-B089-153DD9772266}"/>
                      </a:ext>
                    </a:extLst>
                  </p:cNvPr>
                  <p:cNvSpPr txBox="1"/>
                  <p:nvPr/>
                </p:nvSpPr>
                <p:spPr>
                  <a:xfrm>
                    <a:off x="356393" y="2183861"/>
                    <a:ext cx="3357728" cy="915511"/>
                  </a:xfrm>
                  <a:prstGeom prst="rect">
                    <a:avLst/>
                  </a:prstGeom>
                  <a:noFill/>
                </p:spPr>
                <p:txBody>
                  <a:bodyPr wrap="square" rtlCol="0">
                    <a:spAutoFit/>
                  </a:bodyPr>
                  <a:lstStyle/>
                  <a:p>
                    <a:pPr algn="l" defTabSz="1217707"/>
                    <a:r>
                      <a:rPr lang="en-US" sz="5328" b="1" spc="-400">
                        <a:solidFill>
                          <a:srgbClr val="FFFFFF"/>
                        </a:solidFill>
                        <a:latin typeface="Verdana" charset="0"/>
                        <a:ea typeface="Verdana" charset="0"/>
                        <a:cs typeface="Verdana" charset="0"/>
                      </a:rPr>
                      <a:t>3,500</a:t>
                    </a:r>
                    <a:r>
                      <a:rPr lang="en-US" sz="5328" b="1" spc="-400" baseline="30000">
                        <a:solidFill>
                          <a:srgbClr val="FFFFFF"/>
                        </a:solidFill>
                        <a:latin typeface="Verdana" charset="0"/>
                        <a:ea typeface="Verdana" charset="0"/>
                        <a:cs typeface="Verdana" charset="0"/>
                      </a:rPr>
                      <a:t>+</a:t>
                    </a:r>
                    <a:endParaRPr lang="en-US" sz="5328">
                      <a:solidFill>
                        <a:srgbClr val="000000"/>
                      </a:solidFill>
                      <a:latin typeface="Calibri" panose="020F0502020204030204"/>
                    </a:endParaRPr>
                  </a:p>
                </p:txBody>
              </p:sp>
              <p:sp>
                <p:nvSpPr>
                  <p:cNvPr id="59" name="TextBox 58">
                    <a:extLst>
                      <a:ext uri="{FF2B5EF4-FFF2-40B4-BE49-F238E27FC236}">
                        <a16:creationId xmlns:a16="http://schemas.microsoft.com/office/drawing/2014/main" id="{928BDFC0-121E-F54F-A1FD-1475B15DA5F4}"/>
                      </a:ext>
                    </a:extLst>
                  </p:cNvPr>
                  <p:cNvSpPr txBox="1"/>
                  <p:nvPr/>
                </p:nvSpPr>
                <p:spPr>
                  <a:xfrm>
                    <a:off x="378870" y="4395619"/>
                    <a:ext cx="3357728" cy="915511"/>
                  </a:xfrm>
                  <a:prstGeom prst="rect">
                    <a:avLst/>
                  </a:prstGeom>
                  <a:noFill/>
                </p:spPr>
                <p:txBody>
                  <a:bodyPr wrap="square" rtlCol="0">
                    <a:spAutoFit/>
                  </a:bodyPr>
                  <a:lstStyle/>
                  <a:p>
                    <a:pPr algn="l" defTabSz="1217707"/>
                    <a:r>
                      <a:rPr lang="en-US" sz="5328" b="1" spc="-400">
                        <a:solidFill>
                          <a:srgbClr val="FFFFFF"/>
                        </a:solidFill>
                        <a:latin typeface="Verdana" charset="0"/>
                        <a:ea typeface="Verdana" charset="0"/>
                        <a:cs typeface="Verdana" charset="0"/>
                      </a:rPr>
                      <a:t>7,500</a:t>
                    </a:r>
                    <a:r>
                      <a:rPr lang="en-US" sz="5328" b="1" spc="-400" baseline="30000">
                        <a:solidFill>
                          <a:srgbClr val="FFFFFF"/>
                        </a:solidFill>
                        <a:latin typeface="Verdana" charset="0"/>
                        <a:ea typeface="Verdana" charset="0"/>
                        <a:cs typeface="Verdana" charset="0"/>
                      </a:rPr>
                      <a:t>+</a:t>
                    </a:r>
                    <a:endParaRPr lang="en-US" sz="5328">
                      <a:solidFill>
                        <a:srgbClr val="000000"/>
                      </a:solidFill>
                      <a:latin typeface="Calibri" panose="020F0502020204030204"/>
                    </a:endParaRPr>
                  </a:p>
                </p:txBody>
              </p:sp>
              <p:sp>
                <p:nvSpPr>
                  <p:cNvPr id="60" name="TextBox 59">
                    <a:extLst>
                      <a:ext uri="{FF2B5EF4-FFF2-40B4-BE49-F238E27FC236}">
                        <a16:creationId xmlns:a16="http://schemas.microsoft.com/office/drawing/2014/main" id="{7D72EBCD-9944-9A40-8019-52830C60AC03}"/>
                      </a:ext>
                    </a:extLst>
                  </p:cNvPr>
                  <p:cNvSpPr txBox="1"/>
                  <p:nvPr/>
                </p:nvSpPr>
                <p:spPr>
                  <a:xfrm>
                    <a:off x="4470713" y="2103802"/>
                    <a:ext cx="3483478" cy="1080183"/>
                  </a:xfrm>
                  <a:prstGeom prst="rect">
                    <a:avLst/>
                  </a:prstGeom>
                  <a:noFill/>
                </p:spPr>
                <p:txBody>
                  <a:bodyPr wrap="square" rtlCol="0">
                    <a:spAutoFit/>
                  </a:bodyPr>
                  <a:lstStyle/>
                  <a:p>
                    <a:pPr algn="l" defTabSz="1217707"/>
                    <a:r>
                      <a:rPr lang="en-US" sz="3197" b="1">
                        <a:solidFill>
                          <a:srgbClr val="FFFFFF"/>
                        </a:solidFill>
                        <a:latin typeface="Verdana" charset="0"/>
                        <a:ea typeface="Verdana" charset="0"/>
                        <a:cs typeface="Verdana" charset="0"/>
                      </a:rPr>
                      <a:t>19</a:t>
                    </a:r>
                    <a:r>
                      <a:rPr lang="en-US" sz="3197" b="1" spc="-400" baseline="30000">
                        <a:solidFill>
                          <a:srgbClr val="FFFFFF"/>
                        </a:solidFill>
                        <a:latin typeface="Verdana" charset="0"/>
                        <a:ea typeface="Verdana" charset="0"/>
                        <a:cs typeface="Verdana" charset="0"/>
                      </a:rPr>
                      <a:t> </a:t>
                    </a:r>
                    <a:br>
                      <a:rPr lang="en-US" sz="3197" b="1" spc="-400" baseline="30000">
                        <a:solidFill>
                          <a:srgbClr val="FFFFFF"/>
                        </a:solidFill>
                        <a:latin typeface="Verdana" charset="0"/>
                        <a:ea typeface="Verdana" charset="0"/>
                        <a:cs typeface="Verdana" charset="0"/>
                      </a:rPr>
                    </a:br>
                    <a:r>
                      <a:rPr lang="en-US" sz="3197" b="1">
                        <a:solidFill>
                          <a:srgbClr val="FFFFFF"/>
                        </a:solidFill>
                        <a:latin typeface="Verdana" charset="0"/>
                        <a:ea typeface="Verdana" charset="0"/>
                        <a:cs typeface="Verdana" charset="0"/>
                      </a:rPr>
                      <a:t>countries</a:t>
                    </a:r>
                    <a:endParaRPr lang="en-US" sz="3197">
                      <a:solidFill>
                        <a:srgbClr val="000000"/>
                      </a:solidFill>
                      <a:latin typeface="Calibri" panose="020F0502020204030204"/>
                    </a:endParaRPr>
                  </a:p>
                </p:txBody>
              </p:sp>
              <p:sp>
                <p:nvSpPr>
                  <p:cNvPr id="61" name="TextBox 60">
                    <a:extLst>
                      <a:ext uri="{FF2B5EF4-FFF2-40B4-BE49-F238E27FC236}">
                        <a16:creationId xmlns:a16="http://schemas.microsoft.com/office/drawing/2014/main" id="{9E531B85-C065-224A-A187-E8CA4F2DB2A4}"/>
                      </a:ext>
                    </a:extLst>
                  </p:cNvPr>
                  <p:cNvSpPr txBox="1"/>
                  <p:nvPr/>
                </p:nvSpPr>
                <p:spPr>
                  <a:xfrm>
                    <a:off x="4470713" y="4322731"/>
                    <a:ext cx="3357728" cy="915511"/>
                  </a:xfrm>
                  <a:prstGeom prst="rect">
                    <a:avLst/>
                  </a:prstGeom>
                  <a:noFill/>
                </p:spPr>
                <p:txBody>
                  <a:bodyPr wrap="square" rtlCol="0">
                    <a:spAutoFit/>
                  </a:bodyPr>
                  <a:lstStyle/>
                  <a:p>
                    <a:pPr algn="l" defTabSz="1217707"/>
                    <a:r>
                      <a:rPr lang="en-US" sz="5328" b="1" spc="-400">
                        <a:solidFill>
                          <a:srgbClr val="FFFFFF"/>
                        </a:solidFill>
                        <a:latin typeface="Verdana" charset="0"/>
                        <a:ea typeface="Verdana" charset="0"/>
                        <a:cs typeface="Verdana" charset="0"/>
                      </a:rPr>
                      <a:t>$9B+</a:t>
                    </a:r>
                    <a:endParaRPr lang="en-US" sz="5328">
                      <a:solidFill>
                        <a:srgbClr val="000000"/>
                      </a:solidFill>
                      <a:latin typeface="Calibri" panose="020F0502020204030204"/>
                    </a:endParaRPr>
                  </a:p>
                </p:txBody>
              </p:sp>
              <p:sp>
                <p:nvSpPr>
                  <p:cNvPr id="62" name="TextBox 61">
                    <a:extLst>
                      <a:ext uri="{FF2B5EF4-FFF2-40B4-BE49-F238E27FC236}">
                        <a16:creationId xmlns:a16="http://schemas.microsoft.com/office/drawing/2014/main" id="{93F2AAEB-884E-1644-B4A1-19362C9AF1DF}"/>
                      </a:ext>
                    </a:extLst>
                  </p:cNvPr>
                  <p:cNvSpPr txBox="1"/>
                  <p:nvPr/>
                </p:nvSpPr>
                <p:spPr>
                  <a:xfrm>
                    <a:off x="8490355" y="2183861"/>
                    <a:ext cx="3631138" cy="915511"/>
                  </a:xfrm>
                  <a:prstGeom prst="rect">
                    <a:avLst/>
                  </a:prstGeom>
                  <a:noFill/>
                </p:spPr>
                <p:txBody>
                  <a:bodyPr wrap="square" rtlCol="0">
                    <a:spAutoFit/>
                  </a:bodyPr>
                  <a:lstStyle/>
                  <a:p>
                    <a:pPr algn="l" defTabSz="1217707"/>
                    <a:r>
                      <a:rPr lang="en-US" sz="5328" b="1" spc="-400">
                        <a:solidFill>
                          <a:srgbClr val="FFFFFF"/>
                        </a:solidFill>
                        <a:latin typeface="Verdana" charset="0"/>
                        <a:ea typeface="Verdana" charset="0"/>
                        <a:cs typeface="Verdana" charset="0"/>
                      </a:rPr>
                      <a:t>11,000</a:t>
                    </a:r>
                    <a:r>
                      <a:rPr lang="en-US" sz="5328" b="1" spc="-400" baseline="30000">
                        <a:solidFill>
                          <a:srgbClr val="FFFFFF"/>
                        </a:solidFill>
                        <a:latin typeface="Verdana" charset="0"/>
                        <a:ea typeface="Verdana" charset="0"/>
                        <a:cs typeface="Verdana" charset="0"/>
                      </a:rPr>
                      <a:t>+</a:t>
                    </a:r>
                    <a:endParaRPr lang="en-US" sz="5328">
                      <a:solidFill>
                        <a:srgbClr val="000000"/>
                      </a:solidFill>
                      <a:latin typeface="Calibri" panose="020F0502020204030204"/>
                    </a:endParaRPr>
                  </a:p>
                </p:txBody>
              </p:sp>
            </p:grpSp>
          </p:grpSp>
        </p:grpSp>
        <p:sp>
          <p:nvSpPr>
            <p:cNvPr id="39" name="Content Placeholder 6">
              <a:extLst>
                <a:ext uri="{FF2B5EF4-FFF2-40B4-BE49-F238E27FC236}">
                  <a16:creationId xmlns:a16="http://schemas.microsoft.com/office/drawing/2014/main" id="{0F3CE09C-F073-8C42-9A59-ECCE014DE626}"/>
                </a:ext>
              </a:extLst>
            </p:cNvPr>
            <p:cNvSpPr txBox="1">
              <a:spLocks/>
            </p:cNvSpPr>
            <p:nvPr/>
          </p:nvSpPr>
          <p:spPr>
            <a:xfrm>
              <a:off x="8469343" y="2858566"/>
              <a:ext cx="3143974" cy="305056"/>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8854">
                <a:buNone/>
              </a:pPr>
              <a:r>
                <a:rPr lang="en-US" sz="1332">
                  <a:solidFill>
                    <a:srgbClr val="FFFFFF"/>
                  </a:solidFill>
                  <a:latin typeface="Verdana" charset="0"/>
                  <a:ea typeface="Verdana" charset="0"/>
                  <a:cs typeface="Verdana" charset="0"/>
                </a:rPr>
                <a:t>Insight teammates worldwide</a:t>
              </a:r>
            </a:p>
          </p:txBody>
        </p:sp>
        <p:sp>
          <p:nvSpPr>
            <p:cNvPr id="40" name="Content Placeholder 6">
              <a:extLst>
                <a:ext uri="{FF2B5EF4-FFF2-40B4-BE49-F238E27FC236}">
                  <a16:creationId xmlns:a16="http://schemas.microsoft.com/office/drawing/2014/main" id="{576D1EAB-ADD2-5B4B-91C7-EABD701FC910}"/>
                </a:ext>
              </a:extLst>
            </p:cNvPr>
            <p:cNvSpPr txBox="1">
              <a:spLocks/>
            </p:cNvSpPr>
            <p:nvPr/>
          </p:nvSpPr>
          <p:spPr>
            <a:xfrm>
              <a:off x="8469343" y="5078277"/>
              <a:ext cx="3415972" cy="348184"/>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buNone/>
              </a:pPr>
              <a:r>
                <a:rPr lang="en-US" sz="1332">
                  <a:solidFill>
                    <a:srgbClr val="FFFFFF"/>
                  </a:solidFill>
                  <a:latin typeface="Verdana" charset="0"/>
                  <a:ea typeface="Verdana" charset="0"/>
                  <a:cs typeface="Verdana" charset="0"/>
                </a:rPr>
                <a:t>Fortune 500 company with </a:t>
              </a:r>
              <a:br>
                <a:rPr lang="en-US" sz="1332">
                  <a:solidFill>
                    <a:srgbClr val="FFFFFF"/>
                  </a:solidFill>
                  <a:latin typeface="Verdana" charset="0"/>
                  <a:ea typeface="Verdana" charset="0"/>
                  <a:cs typeface="Verdana" charset="0"/>
                </a:rPr>
              </a:br>
              <a:r>
                <a:rPr lang="en-US" sz="1332">
                  <a:solidFill>
                    <a:srgbClr val="FFFFFF"/>
                  </a:solidFill>
                  <a:latin typeface="Verdana" charset="0"/>
                  <a:ea typeface="Verdana" charset="0"/>
                  <a:cs typeface="Verdana" charset="0"/>
                </a:rPr>
                <a:t>long legacy and knowledge</a:t>
              </a:r>
              <a:endParaRPr lang="en-US" sz="1332" b="1">
                <a:solidFill>
                  <a:srgbClr val="FFFFFF"/>
                </a:solidFill>
                <a:latin typeface="Verdana" charset="0"/>
                <a:ea typeface="Verdana" charset="0"/>
                <a:cs typeface="Verdana" charset="0"/>
              </a:endParaRPr>
            </a:p>
          </p:txBody>
        </p:sp>
        <p:sp>
          <p:nvSpPr>
            <p:cNvPr id="41" name="Content Placeholder 6">
              <a:extLst>
                <a:ext uri="{FF2B5EF4-FFF2-40B4-BE49-F238E27FC236}">
                  <a16:creationId xmlns:a16="http://schemas.microsoft.com/office/drawing/2014/main" id="{12FD3662-89AA-AB4D-9DF0-7080319E056C}"/>
                </a:ext>
              </a:extLst>
            </p:cNvPr>
            <p:cNvSpPr txBox="1">
              <a:spLocks/>
            </p:cNvSpPr>
            <p:nvPr/>
          </p:nvSpPr>
          <p:spPr>
            <a:xfrm>
              <a:off x="4449701" y="2858566"/>
              <a:ext cx="3317193" cy="320723"/>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811784">
                <a:buNone/>
              </a:pPr>
              <a:r>
                <a:rPr lang="en-US" sz="1332">
                  <a:solidFill>
                    <a:srgbClr val="FFFFFF"/>
                  </a:solidFill>
                  <a:latin typeface="Verdana" charset="0"/>
                  <a:ea typeface="Verdana" charset="0"/>
                  <a:cs typeface="Verdana" charset="0"/>
                </a:rPr>
                <a:t>serving clients around the globe</a:t>
              </a:r>
            </a:p>
            <a:p>
              <a:pPr marL="0" indent="0" defTabSz="811784">
                <a:buNone/>
              </a:pPr>
              <a:endParaRPr lang="en-US" sz="1332">
                <a:solidFill>
                  <a:srgbClr val="FFFFFF"/>
                </a:solidFill>
                <a:latin typeface="Verdana" charset="0"/>
                <a:ea typeface="Verdana" charset="0"/>
                <a:cs typeface="Verdana" charset="0"/>
              </a:endParaRPr>
            </a:p>
          </p:txBody>
        </p:sp>
        <p:sp>
          <p:nvSpPr>
            <p:cNvPr id="42" name="Content Placeholder 6">
              <a:extLst>
                <a:ext uri="{FF2B5EF4-FFF2-40B4-BE49-F238E27FC236}">
                  <a16:creationId xmlns:a16="http://schemas.microsoft.com/office/drawing/2014/main" id="{0C1DEEAE-28C1-C440-9105-807D841DAB1A}"/>
                </a:ext>
              </a:extLst>
            </p:cNvPr>
            <p:cNvSpPr txBox="1">
              <a:spLocks/>
            </p:cNvSpPr>
            <p:nvPr/>
          </p:nvSpPr>
          <p:spPr>
            <a:xfrm>
              <a:off x="4449701" y="5078277"/>
              <a:ext cx="3143974" cy="347230"/>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6106" indent="0" defTabSz="811784">
                <a:buNone/>
              </a:pPr>
              <a:r>
                <a:rPr lang="en-US" sz="1332">
                  <a:solidFill>
                    <a:srgbClr val="FFFFFF"/>
                  </a:solidFill>
                  <a:latin typeface="Verdana" charset="0"/>
                  <a:ea typeface="Verdana" charset="0"/>
                  <a:cs typeface="Verdana" charset="0"/>
                </a:rPr>
                <a:t>in revenue in 2018</a:t>
              </a:r>
            </a:p>
          </p:txBody>
        </p:sp>
        <p:sp>
          <p:nvSpPr>
            <p:cNvPr id="43" name="Content Placeholder 6">
              <a:extLst>
                <a:ext uri="{FF2B5EF4-FFF2-40B4-BE49-F238E27FC236}">
                  <a16:creationId xmlns:a16="http://schemas.microsoft.com/office/drawing/2014/main" id="{D5C39BEA-32D3-2A4C-9443-C977BD7D0FD8}"/>
                </a:ext>
              </a:extLst>
            </p:cNvPr>
            <p:cNvSpPr txBox="1">
              <a:spLocks/>
            </p:cNvSpPr>
            <p:nvPr/>
          </p:nvSpPr>
          <p:spPr>
            <a:xfrm>
              <a:off x="318682" y="2858566"/>
              <a:ext cx="3317193" cy="320723"/>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811784">
                <a:buNone/>
              </a:pPr>
              <a:r>
                <a:rPr lang="en-US" sz="1332">
                  <a:solidFill>
                    <a:srgbClr val="FFFFFF"/>
                  </a:solidFill>
                  <a:latin typeface="Verdana" charset="0"/>
                  <a:ea typeface="Verdana" charset="0"/>
                  <a:cs typeface="Verdana" charset="0"/>
                </a:rPr>
                <a:t>Hardware, software </a:t>
              </a:r>
              <a:br>
                <a:rPr lang="en-US" sz="1332">
                  <a:solidFill>
                    <a:srgbClr val="FFFFFF"/>
                  </a:solidFill>
                  <a:latin typeface="Verdana" charset="0"/>
                  <a:ea typeface="Verdana" charset="0"/>
                  <a:cs typeface="Verdana" charset="0"/>
                </a:rPr>
              </a:br>
              <a:r>
                <a:rPr lang="en-US" sz="1332">
                  <a:solidFill>
                    <a:srgbClr val="FFFFFF"/>
                  </a:solidFill>
                  <a:latin typeface="Verdana" charset="0"/>
                  <a:ea typeface="Verdana" charset="0"/>
                  <a:cs typeface="Verdana" charset="0"/>
                </a:rPr>
                <a:t>and cloud partners</a:t>
              </a:r>
            </a:p>
          </p:txBody>
        </p:sp>
        <p:sp>
          <p:nvSpPr>
            <p:cNvPr id="44" name="Content Placeholder 6">
              <a:extLst>
                <a:ext uri="{FF2B5EF4-FFF2-40B4-BE49-F238E27FC236}">
                  <a16:creationId xmlns:a16="http://schemas.microsoft.com/office/drawing/2014/main" id="{9F287146-5F45-B14A-AD9C-6F7920AD010F}"/>
                </a:ext>
              </a:extLst>
            </p:cNvPr>
            <p:cNvSpPr txBox="1">
              <a:spLocks/>
            </p:cNvSpPr>
            <p:nvPr/>
          </p:nvSpPr>
          <p:spPr>
            <a:xfrm>
              <a:off x="335382" y="5065048"/>
              <a:ext cx="3317193" cy="320723"/>
            </a:xfrm>
            <a:prstGeom prst="rect">
              <a:avLst/>
            </a:prstGeom>
          </p:spPr>
          <p:txBody>
            <a:bodyPr vert="horz" lIns="91416" tIns="45708" rIns="91416" bIns="45708" rtlCol="0">
              <a:noAutofit/>
            </a:bodyPr>
            <a:lstStyle>
              <a:lvl1pPr marL="342900" indent="-3429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1pPr>
              <a:lvl2pPr marL="742950" indent="-28575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2pPr>
              <a:lvl3pPr marL="11430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3pPr>
              <a:lvl4pPr marL="16002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4pPr>
              <a:lvl5pPr marL="2057400" indent="-228600" algn="l" defTabSz="457200" rtl="0" eaLnBrk="1" latinLnBrk="0" hangingPunct="1">
                <a:spcBef>
                  <a:spcPct val="20000"/>
                </a:spcBef>
                <a:buClrTx/>
                <a:buFont typeface="Arial"/>
                <a:buChar char="•"/>
                <a:defRPr sz="2000" kern="1200" baseline="0">
                  <a:solidFill>
                    <a:srgbClr val="39312C"/>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811784">
                <a:buNone/>
              </a:pPr>
              <a:r>
                <a:rPr lang="en-US" sz="1332">
                  <a:solidFill>
                    <a:srgbClr val="FFFFFF"/>
                  </a:solidFill>
                  <a:latin typeface="Verdana" charset="0"/>
                  <a:ea typeface="Verdana" charset="0"/>
                  <a:cs typeface="Verdana" charset="0"/>
                </a:rPr>
                <a:t>Sales and service </a:t>
              </a:r>
              <a:br>
                <a:rPr lang="en-US" sz="1332">
                  <a:solidFill>
                    <a:srgbClr val="FFFFFF"/>
                  </a:solidFill>
                  <a:latin typeface="Verdana" charset="0"/>
                  <a:ea typeface="Verdana" charset="0"/>
                  <a:cs typeface="Verdana" charset="0"/>
                </a:rPr>
              </a:br>
              <a:r>
                <a:rPr lang="en-US" sz="1332">
                  <a:solidFill>
                    <a:srgbClr val="FFFFFF"/>
                  </a:solidFill>
                  <a:latin typeface="Verdana" charset="0"/>
                  <a:ea typeface="Verdana" charset="0"/>
                  <a:cs typeface="Verdana" charset="0"/>
                </a:rPr>
                <a:t>delivery professionals</a:t>
              </a:r>
            </a:p>
          </p:txBody>
        </p:sp>
      </p:grpSp>
    </p:spTree>
    <p:extLst>
      <p:ext uri="{BB962C8B-B14F-4D97-AF65-F5344CB8AC3E}">
        <p14:creationId xmlns:p14="http://schemas.microsoft.com/office/powerpoint/2010/main" val="234751455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061707"/>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and Subtitl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5BEEF1-C55B-8044-9118-DF77E0D6FB1D}"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6DF6-34B9-AF44-B47D-B05D1FCC3C87}" type="slidenum">
              <a:rPr lang="en-US" smtClean="0"/>
              <a:t>‹#›</a:t>
            </a:fld>
            <a:endParaRPr lang="en-US"/>
          </a:p>
        </p:txBody>
      </p:sp>
      <p:sp>
        <p:nvSpPr>
          <p:cNvPr id="7" name="Title 1"/>
          <p:cNvSpPr>
            <a:spLocks noGrp="1"/>
          </p:cNvSpPr>
          <p:nvPr>
            <p:ph type="title"/>
          </p:nvPr>
        </p:nvSpPr>
        <p:spPr>
          <a:xfrm>
            <a:off x="831851" y="177009"/>
            <a:ext cx="10515600" cy="1259907"/>
          </a:xfrm>
        </p:spPr>
        <p:txBody>
          <a:bodyPr vert="horz" lIns="91440" tIns="45720" rIns="91440" bIns="45720" rtlCol="0" anchor="ctr">
            <a:normAutofit/>
          </a:bodyPr>
          <a:lstStyle>
            <a:lvl1pPr>
              <a:defRPr lang="en-US" b="0" dirty="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p>
        </p:txBody>
      </p:sp>
      <p:sp>
        <p:nvSpPr>
          <p:cNvPr id="8" name="Text Placeholder 2"/>
          <p:cNvSpPr>
            <a:spLocks noGrp="1"/>
          </p:cNvSpPr>
          <p:nvPr>
            <p:ph type="body" idx="13"/>
          </p:nvPr>
        </p:nvSpPr>
        <p:spPr>
          <a:xfrm>
            <a:off x="831851" y="1436917"/>
            <a:ext cx="10515600" cy="734785"/>
          </a:xfrm>
        </p:spPr>
        <p:txBody>
          <a:bodyPr>
            <a:normAutofit/>
          </a:bodyPr>
          <a:lstStyle>
            <a:lvl1pPr marL="0" indent="0" algn="ctr">
              <a:buNone/>
              <a:defRPr sz="4000" b="0" i="0">
                <a:solidFill>
                  <a:srgbClr val="714888"/>
                </a:solidFill>
                <a:latin typeface="Effra Light" charset="0"/>
                <a:ea typeface="Effra Light" charset="0"/>
                <a:cs typeface="Effra Light"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0725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02329"/>
            <a:ext cx="10515600" cy="3874635"/>
          </a:xfrm>
        </p:spPr>
        <p:txBody>
          <a:bodyPr>
            <a:normAutofit/>
          </a:bodyPr>
          <a:lstStyle>
            <a:lvl1pPr>
              <a:spcBef>
                <a:spcPts val="1200"/>
              </a:spcBef>
              <a:defRPr sz="3200">
                <a:solidFill>
                  <a:srgbClr val="714888"/>
                </a:solidFill>
              </a:defRPr>
            </a:lvl1pPr>
            <a:lvl2pPr>
              <a:spcBef>
                <a:spcPts val="1200"/>
              </a:spcBef>
              <a:defRPr sz="2800">
                <a:solidFill>
                  <a:srgbClr val="714888"/>
                </a:solidFill>
              </a:defRPr>
            </a:lvl2pPr>
            <a:lvl3pPr>
              <a:spcBef>
                <a:spcPts val="1200"/>
              </a:spcBef>
              <a:defRPr sz="2400">
                <a:solidFill>
                  <a:srgbClr val="714888"/>
                </a:solidFill>
              </a:defRPr>
            </a:lvl3pPr>
            <a:lvl4pPr>
              <a:spcBef>
                <a:spcPts val="1200"/>
              </a:spcBef>
              <a:defRPr sz="2000">
                <a:solidFill>
                  <a:srgbClr val="714888"/>
                </a:solidFill>
              </a:defRPr>
            </a:lvl4pPr>
            <a:lvl5pPr>
              <a:spcBef>
                <a:spcPts val="1200"/>
              </a:spcBef>
              <a:defRPr sz="2000">
                <a:solidFill>
                  <a:srgbClr val="7148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BEEF1-C55B-8044-9118-DF77E0D6FB1D}"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6DF6-34B9-AF44-B47D-B05D1FCC3C87}" type="slidenum">
              <a:rPr lang="en-US" smtClean="0"/>
              <a:t>‹#›</a:t>
            </a:fld>
            <a:endParaRPr lang="en-US"/>
          </a:p>
        </p:txBody>
      </p:sp>
      <p:sp>
        <p:nvSpPr>
          <p:cNvPr id="7" name="Title 1"/>
          <p:cNvSpPr>
            <a:spLocks noGrp="1"/>
          </p:cNvSpPr>
          <p:nvPr>
            <p:ph type="title"/>
          </p:nvPr>
        </p:nvSpPr>
        <p:spPr>
          <a:xfrm>
            <a:off x="831851" y="177009"/>
            <a:ext cx="10515600" cy="1259907"/>
          </a:xfrm>
        </p:spPr>
        <p:txBody>
          <a:bodyPr vert="horz" lIns="91440" tIns="45720" rIns="91440" bIns="45720" rtlCol="0" anchor="ctr">
            <a:normAutofit/>
          </a:bodyPr>
          <a:lstStyle>
            <a:lvl1pPr>
              <a:defRPr lang="en-US" b="0" dirty="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p>
        </p:txBody>
      </p:sp>
      <p:sp>
        <p:nvSpPr>
          <p:cNvPr id="8" name="Text Placeholder 2"/>
          <p:cNvSpPr>
            <a:spLocks noGrp="1"/>
          </p:cNvSpPr>
          <p:nvPr>
            <p:ph type="body" idx="13"/>
          </p:nvPr>
        </p:nvSpPr>
        <p:spPr>
          <a:xfrm>
            <a:off x="831851" y="1436917"/>
            <a:ext cx="10515600" cy="734785"/>
          </a:xfrm>
        </p:spPr>
        <p:txBody>
          <a:bodyPr>
            <a:normAutofit/>
          </a:bodyPr>
          <a:lstStyle>
            <a:lvl1pPr marL="0" indent="0" algn="ctr">
              <a:buNone/>
              <a:defRPr sz="4000" b="0" i="0">
                <a:solidFill>
                  <a:srgbClr val="714888"/>
                </a:solidFill>
                <a:latin typeface="Effra Light" charset="0"/>
                <a:ea typeface="Effra Light" charset="0"/>
                <a:cs typeface="Effra Light"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6318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327467" cy="6933248"/>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3100811" y="-3100809"/>
            <a:ext cx="6133101" cy="12334717"/>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chemeClr val="bg1"/>
                </a:solidFill>
                <a:effectLst/>
                <a:latin typeface="Arial" panose="020B0604020202020204" pitchFamily="34" charset="0"/>
                <a:cs typeface="Arial" panose="020B0604020202020204" pitchFamily="34" charset="0"/>
              </a:rPr>
              <a:t>Insight Proprietary &amp; Confidential.</a:t>
            </a:r>
            <a:r>
              <a:rPr lang="en-US" sz="800" b="0" i="1" baseline="0">
                <a:solidFill>
                  <a:schemeClr val="bg1"/>
                </a:solidFill>
                <a:effectLst/>
                <a:latin typeface="Arial" panose="020B0604020202020204" pitchFamily="34" charset="0"/>
                <a:cs typeface="Arial" panose="020B0604020202020204" pitchFamily="34" charset="0"/>
              </a:rPr>
              <a:t> Do Not Copy or Distribute. </a:t>
            </a:r>
            <a:r>
              <a:rPr lang="en-US" sz="800" b="0" i="1" kern="1200">
                <a:solidFill>
                  <a:schemeClr val="bg1"/>
                </a:solidFill>
                <a:latin typeface="Arial" panose="020B0604020202020204" pitchFamily="34" charset="0"/>
                <a:ea typeface="+mn-ea"/>
                <a:cs typeface="Arial" panose="020B0604020202020204" pitchFamily="34" charset="0"/>
              </a:rPr>
              <a:t>© 2021 Insight Direct USA, Inc</a:t>
            </a:r>
            <a:r>
              <a:rPr lang="en-US" sz="800" b="0" i="1" baseline="0">
                <a:solidFill>
                  <a:schemeClr val="bg1"/>
                </a:solidFill>
                <a:effectLst/>
                <a:latin typeface="Arial" panose="020B0604020202020204" pitchFamily="34" charset="0"/>
                <a:cs typeface="Arial" panose="020B0604020202020204" pitchFamily="34" charset="0"/>
              </a:rPr>
              <a:t>. All Rights Reserved.</a:t>
            </a:r>
            <a:endParaRPr lang="en-US" sz="800" b="0" i="1">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29777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userDrawn="1"/>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Tree>
    <p:extLst>
      <p:ext uri="{BB962C8B-B14F-4D97-AF65-F5344CB8AC3E}">
        <p14:creationId xmlns:p14="http://schemas.microsoft.com/office/powerpoint/2010/main" val="170258379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1852421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
          <a:stretch/>
        </p:blipFill>
        <p:spPr>
          <a:xfrm>
            <a:off x="44605" y="0"/>
            <a:ext cx="12147396" cy="6941080"/>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8681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2"/>
          <a:stretch/>
        </p:blipFill>
        <p:spPr>
          <a:xfrm flipH="1">
            <a:off x="1" y="-10516"/>
            <a:ext cx="12192001" cy="6868392"/>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682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1"/>
            <a:ext cx="12192000" cy="6993468"/>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p:nvSpPr>
        <p:spPr>
          <a:xfrm rot="5400000">
            <a:off x="2531532" y="-2531533"/>
            <a:ext cx="7128939" cy="12192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2" name="TextBox 11">
            <a:extLst>
              <a:ext uri="{FF2B5EF4-FFF2-40B4-BE49-F238E27FC236}">
                <a16:creationId xmlns:a16="http://schemas.microsoft.com/office/drawing/2014/main" id="{4FCAC72F-3896-B248-AE1B-F29ADFC67FB0}"/>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691751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mp; copy">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3" name="Text Placeholder 2">
            <a:extLst>
              <a:ext uri="{FF2B5EF4-FFF2-40B4-BE49-F238E27FC236}">
                <a16:creationId xmlns:a16="http://schemas.microsoft.com/office/drawing/2014/main" id="{D94D55C3-C1D8-B94E-81D6-25618DDDCAF3}"/>
              </a:ext>
            </a:extLst>
          </p:cNvPr>
          <p:cNvSpPr>
            <a:spLocks noGrp="1"/>
          </p:cNvSpPr>
          <p:nvPr>
            <p:ph type="body" sz="quarter" idx="13"/>
          </p:nvPr>
        </p:nvSpPr>
        <p:spPr>
          <a:xfrm>
            <a:off x="712207" y="1534832"/>
            <a:ext cx="10786533" cy="4688389"/>
          </a:xfrm>
          <a:prstGeom prst="rect">
            <a:avLst/>
          </a:prstGeom>
        </p:spPr>
        <p:txBody>
          <a:bodyPr/>
          <a:lstStyle>
            <a:lvl1pPr>
              <a:defRPr sz="2664">
                <a:solidFill>
                  <a:schemeClr val="bg1"/>
                </a:solidFill>
                <a:latin typeface="Arial" panose="020B0604020202020204" pitchFamily="34" charset="0"/>
                <a:cs typeface="Arial" panose="020B0604020202020204" pitchFamily="34" charset="0"/>
              </a:defRPr>
            </a:lvl1pPr>
            <a:lvl2pPr>
              <a:spcBef>
                <a:spcPts val="667"/>
              </a:spcBef>
              <a:defRPr sz="2397">
                <a:solidFill>
                  <a:schemeClr val="bg1"/>
                </a:solidFill>
                <a:latin typeface="Arial" panose="020B0604020202020204" pitchFamily="34" charset="0"/>
                <a:cs typeface="Arial" panose="020B0604020202020204" pitchFamily="34" charset="0"/>
              </a:defRPr>
            </a:lvl2pPr>
            <a:lvl3pPr>
              <a:spcBef>
                <a:spcPts val="667"/>
              </a:spcBef>
              <a:defRPr sz="2132">
                <a:solidFill>
                  <a:schemeClr val="bg1"/>
                </a:solidFill>
                <a:latin typeface="Arial" panose="020B0604020202020204" pitchFamily="34" charset="0"/>
                <a:cs typeface="Arial" panose="020B0604020202020204" pitchFamily="34" charset="0"/>
              </a:defRPr>
            </a:lvl3pPr>
            <a:lvl4pPr>
              <a:spcBef>
                <a:spcPts val="667"/>
              </a:spcBef>
              <a:defRPr sz="1865">
                <a:solidFill>
                  <a:schemeClr val="bg1"/>
                </a:solidFill>
                <a:latin typeface="Arial" panose="020B0604020202020204" pitchFamily="34" charset="0"/>
                <a:cs typeface="Arial" panose="020B0604020202020204" pitchFamily="34" charset="0"/>
              </a:defRPr>
            </a:lvl4pPr>
            <a:lvl5pPr>
              <a:spcBef>
                <a:spcPts val="667"/>
              </a:spcBef>
              <a:defRPr sz="1599">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4402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no content)">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Tree>
    <p:extLst>
      <p:ext uri="{BB962C8B-B14F-4D97-AF65-F5344CB8AC3E}">
        <p14:creationId xmlns:p14="http://schemas.microsoft.com/office/powerpoint/2010/main" val="12368972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no content &amp; blank)">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4" name="Rectangle 3">
            <a:extLst>
              <a:ext uri="{FF2B5EF4-FFF2-40B4-BE49-F238E27FC236}">
                <a16:creationId xmlns:a16="http://schemas.microsoft.com/office/drawing/2014/main" id="{638902BF-2BAB-4A6A-A067-4CEEE64D8138}"/>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40010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327467" cy="6933248"/>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3100811" y="-3100809"/>
            <a:ext cx="6133101" cy="12334717"/>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chemeClr val="bg1"/>
                </a:solidFill>
                <a:effectLst/>
                <a:latin typeface="Arial" panose="020B0604020202020204" pitchFamily="34" charset="0"/>
                <a:cs typeface="Arial" panose="020B0604020202020204" pitchFamily="34" charset="0"/>
              </a:rPr>
              <a:t>Insight Proprietary &amp; Confidential.</a:t>
            </a:r>
            <a:r>
              <a:rPr lang="en-US" sz="800" b="0" i="1" baseline="0">
                <a:solidFill>
                  <a:schemeClr val="bg1"/>
                </a:solidFill>
                <a:effectLst/>
                <a:latin typeface="Arial" panose="020B0604020202020204" pitchFamily="34" charset="0"/>
                <a:cs typeface="Arial" panose="020B0604020202020204" pitchFamily="34" charset="0"/>
              </a:rPr>
              <a:t> Do Not Copy or Distribute. </a:t>
            </a:r>
            <a:r>
              <a:rPr lang="en-US" sz="800" b="0" i="1" kern="1200">
                <a:solidFill>
                  <a:schemeClr val="bg1"/>
                </a:solidFill>
                <a:latin typeface="Arial" panose="020B0604020202020204" pitchFamily="34" charset="0"/>
                <a:ea typeface="+mn-ea"/>
                <a:cs typeface="Arial" panose="020B0604020202020204" pitchFamily="34" charset="0"/>
              </a:rPr>
              <a:t>© 2021 Insight Direct USA, Inc</a:t>
            </a:r>
            <a:r>
              <a:rPr lang="en-US" sz="800" b="0" i="1" baseline="0">
                <a:solidFill>
                  <a:schemeClr val="bg1"/>
                </a:solidFill>
                <a:effectLst/>
                <a:latin typeface="Arial" panose="020B0604020202020204" pitchFamily="34" charset="0"/>
                <a:cs typeface="Arial" panose="020B0604020202020204" pitchFamily="34" charset="0"/>
              </a:rPr>
              <a:t>. All Rights Reserved.</a:t>
            </a:r>
            <a:endParaRPr lang="en-US" sz="800" b="0" i="1">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4547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7059"/>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userDrawn="1"/>
        </p:nvSpPr>
        <p:spPr>
          <a:xfrm rot="5400000">
            <a:off x="3158067" y="-3158065"/>
            <a:ext cx="5875872" cy="12191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userDrawn="1"/>
        </p:nvSpPr>
        <p:spPr>
          <a:xfrm>
            <a:off x="-2" y="1"/>
            <a:ext cx="12192001"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93644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0" y="-1"/>
            <a:ext cx="12192000" cy="6970956"/>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userDrawn="1"/>
        </p:nvSpPr>
        <p:spPr>
          <a:xfrm rot="5400000">
            <a:off x="3506993" y="-3506993"/>
            <a:ext cx="5178017" cy="12192004"/>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88375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
            <a:ext cx="12192000" cy="6993468"/>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userDrawn="1"/>
        </p:nvSpPr>
        <p:spPr>
          <a:xfrm rot="5400000">
            <a:off x="2531532" y="-2531533"/>
            <a:ext cx="7128939" cy="12192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93692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10476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2147455"/>
            <a:ext cx="12192000" cy="475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lvl1pPr>
              <a:defRPr>
                <a:solidFill>
                  <a:srgbClr val="726963"/>
                </a:solidFill>
              </a:defRPr>
            </a:lvl1p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352E28"/>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40037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33867" y="156386"/>
            <a:ext cx="12158133" cy="67016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946302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1344268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C16453-8780-D245-8976-93E6B00644C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pic>
        <p:nvPicPr>
          <p:cNvPr id="11" name="Picture 10">
            <a:extLst>
              <a:ext uri="{FF2B5EF4-FFF2-40B4-BE49-F238E27FC236}">
                <a16:creationId xmlns:a16="http://schemas.microsoft.com/office/drawing/2014/main" id="{40F7167F-D79D-ED4F-9158-F5F2865862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7018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27709"/>
            <a:ext cx="4572000" cy="692647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98310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6D5B3-9144-2448-8F40-C9320F9F727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3B688E1-81B3-E44D-AF49-32CEF73E19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27709"/>
            <a:ext cx="4572000" cy="6926471"/>
          </a:xfrm>
          <a:prstGeom prst="rect">
            <a:avLst/>
          </a:prstGeom>
        </p:spPr>
      </p:pic>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6ED6A637-11F8-7F45-96AA-4AEA94BF28CC}"/>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6668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6146" y="13452"/>
            <a:ext cx="4585855" cy="687878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07571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6146" y="13452"/>
            <a:ext cx="4585855" cy="6878783"/>
          </a:xfrm>
          <a:prstGeom prst="rect">
            <a:avLst/>
          </a:prstGeom>
        </p:spPr>
      </p:pic>
      <p:sp>
        <p:nvSpPr>
          <p:cNvPr id="11" name="Rectangle 10">
            <a:extLst>
              <a:ext uri="{FF2B5EF4-FFF2-40B4-BE49-F238E27FC236}">
                <a16:creationId xmlns:a16="http://schemas.microsoft.com/office/drawing/2014/main" id="{DDCE10DE-CB83-DA4B-9BD2-FEFD032DC52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84332813-F96B-2B40-9AD1-9D05620E35E3}"/>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5519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1216830"/>
            <a:ext cx="12192000" cy="47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6903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1216830"/>
            <a:ext cx="12192000" cy="576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4363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1466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total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6CE70D-FC68-4054-A7DD-D9AA9E852D71}"/>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426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37AE94D-B384-487D-9423-8B4EA255F5EF}"/>
              </a:ext>
            </a:extLst>
          </p:cNvPr>
          <p:cNvSpPr>
            <a:spLocks noGrp="1"/>
          </p:cNvSpPr>
          <p:nvPr>
            <p:ph type="body" sz="quarter" idx="13" hasCustomPrompt="1"/>
          </p:nvPr>
        </p:nvSpPr>
        <p:spPr>
          <a:xfrm>
            <a:off x="838200" y="2267668"/>
            <a:ext cx="10515600" cy="1325563"/>
          </a:xfrm>
        </p:spPr>
        <p:txBody>
          <a:bodyPr anchor="ctr"/>
          <a:lstStyle>
            <a:lvl1pPr marL="0" indent="0" algn="ctr">
              <a:buNone/>
              <a:defRPr lang="en-US" sz="6000" b="0" kern="1200" dirty="0" smtClean="0">
                <a:solidFill>
                  <a:srgbClr val="714888"/>
                </a:solidFill>
                <a:latin typeface="Verdana" charset="0"/>
                <a:ea typeface="Verdana" charset="0"/>
                <a:cs typeface="Verdana" charset="0"/>
              </a:defRPr>
            </a:lvl1pPr>
          </a:lstStyle>
          <a:p>
            <a:pPr lvl="0"/>
            <a:r>
              <a:rPr lang="en-US"/>
              <a:t>TITLE HERE</a:t>
            </a:r>
          </a:p>
        </p:txBody>
      </p:sp>
      <p:sp>
        <p:nvSpPr>
          <p:cNvPr id="3" name="Date Placeholder 2"/>
          <p:cNvSpPr>
            <a:spLocks noGrp="1"/>
          </p:cNvSpPr>
          <p:nvPr>
            <p:ph type="dt" sz="half" idx="10"/>
          </p:nvPr>
        </p:nvSpPr>
        <p:spPr/>
        <p:txBody>
          <a:bodyPr/>
          <a:lstStyle/>
          <a:p>
            <a:fld id="{D85BEEF1-C55B-8044-9118-DF77E0D6FB1D}" type="datetimeFigureOut">
              <a:rPr lang="en-US" smtClean="0"/>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A26DF6-34B9-AF44-B47D-B05D1FCC3C87}" type="slidenum">
              <a:rPr lang="en-US" smtClean="0"/>
              <a:t>‹#›</a:t>
            </a:fld>
            <a:endParaRPr lang="en-US"/>
          </a:p>
        </p:txBody>
      </p:sp>
    </p:spTree>
    <p:extLst>
      <p:ext uri="{BB962C8B-B14F-4D97-AF65-F5344CB8AC3E}">
        <p14:creationId xmlns:p14="http://schemas.microsoft.com/office/powerpoint/2010/main" val="392644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p:nvSpPr>
        <p:spPr>
          <a:xfrm>
            <a:off x="0" y="2147455"/>
            <a:ext cx="12192000" cy="475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lvl1pPr>
              <a:defRPr>
                <a:solidFill>
                  <a:srgbClr val="726963"/>
                </a:solidFill>
              </a:defRPr>
            </a:lvl1p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352E28"/>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9A8FF389-6709-F74B-8E34-96E3DA7B5FA4}"/>
              </a:ext>
            </a:extLst>
          </p:cNvPr>
          <p:cNvPicPr>
            <a:picLocks noChangeAspect="1"/>
          </p:cNvPicPr>
          <p:nvPr/>
        </p:nvPicPr>
        <p:blipFill>
          <a:blip r:embed="rId3"/>
          <a:stretch>
            <a:fillRect/>
          </a:stretch>
        </p:blipFill>
        <p:spPr>
          <a:xfrm>
            <a:off x="171147" y="6102674"/>
            <a:ext cx="2052044" cy="752665"/>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292502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9_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02329"/>
            <a:ext cx="10515600" cy="3874635"/>
          </a:xfrm>
        </p:spPr>
        <p:txBody>
          <a:bodyPr>
            <a:normAutofit/>
          </a:bodyPr>
          <a:lstStyle>
            <a:lvl1pPr>
              <a:spcBef>
                <a:spcPts val="1200"/>
              </a:spcBef>
              <a:defRPr sz="3200">
                <a:solidFill>
                  <a:srgbClr val="714888"/>
                </a:solidFill>
              </a:defRPr>
            </a:lvl1pPr>
            <a:lvl2pPr>
              <a:spcBef>
                <a:spcPts val="1200"/>
              </a:spcBef>
              <a:defRPr sz="2800">
                <a:solidFill>
                  <a:srgbClr val="714888"/>
                </a:solidFill>
              </a:defRPr>
            </a:lvl2pPr>
            <a:lvl3pPr>
              <a:spcBef>
                <a:spcPts val="1200"/>
              </a:spcBef>
              <a:defRPr sz="2400">
                <a:solidFill>
                  <a:srgbClr val="714888"/>
                </a:solidFill>
              </a:defRPr>
            </a:lvl3pPr>
            <a:lvl4pPr>
              <a:spcBef>
                <a:spcPts val="1200"/>
              </a:spcBef>
              <a:defRPr sz="2000">
                <a:solidFill>
                  <a:srgbClr val="714888"/>
                </a:solidFill>
              </a:defRPr>
            </a:lvl4pPr>
            <a:lvl5pPr>
              <a:spcBef>
                <a:spcPts val="1200"/>
              </a:spcBef>
              <a:defRPr sz="2000">
                <a:solidFill>
                  <a:srgbClr val="7148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BEEF1-C55B-8044-9118-DF77E0D6FB1D}"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6DF6-34B9-AF44-B47D-B05D1FCC3C87}" type="slidenum">
              <a:rPr lang="en-US" smtClean="0"/>
              <a:t>‹#›</a:t>
            </a:fld>
            <a:endParaRPr lang="en-US"/>
          </a:p>
        </p:txBody>
      </p:sp>
      <p:sp>
        <p:nvSpPr>
          <p:cNvPr id="7" name="Title 1"/>
          <p:cNvSpPr>
            <a:spLocks noGrp="1"/>
          </p:cNvSpPr>
          <p:nvPr>
            <p:ph type="title"/>
          </p:nvPr>
        </p:nvSpPr>
        <p:spPr>
          <a:xfrm>
            <a:off x="831851" y="177009"/>
            <a:ext cx="10515600" cy="1259907"/>
          </a:xfrm>
        </p:spPr>
        <p:txBody>
          <a:bodyPr vert="horz" lIns="91440" tIns="45720" rIns="91440" bIns="45720" rtlCol="0" anchor="ctr">
            <a:normAutofit/>
          </a:bodyPr>
          <a:lstStyle>
            <a:lvl1pPr>
              <a:defRPr lang="en-US" b="0" dirty="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p>
        </p:txBody>
      </p:sp>
      <p:sp>
        <p:nvSpPr>
          <p:cNvPr id="8" name="Text Placeholder 2"/>
          <p:cNvSpPr>
            <a:spLocks noGrp="1"/>
          </p:cNvSpPr>
          <p:nvPr>
            <p:ph type="body" idx="13"/>
          </p:nvPr>
        </p:nvSpPr>
        <p:spPr>
          <a:xfrm>
            <a:off x="831851" y="1436917"/>
            <a:ext cx="10515600" cy="734785"/>
          </a:xfrm>
        </p:spPr>
        <p:txBody>
          <a:bodyPr>
            <a:normAutofit/>
          </a:bodyPr>
          <a:lstStyle>
            <a:lvl1pPr marL="0" indent="0" algn="ctr">
              <a:buNone/>
              <a:defRPr sz="4000" b="0" i="0">
                <a:solidFill>
                  <a:srgbClr val="714888"/>
                </a:solidFill>
                <a:latin typeface="Effra Light" charset="0"/>
                <a:ea typeface="Effra Light" charset="0"/>
                <a:cs typeface="Effra Light"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66608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16813"/>
            <a:ext cx="11306468"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7" y="6450195"/>
            <a:ext cx="11586712"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21038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33867" y="156386"/>
            <a:ext cx="12158133" cy="67016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259879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1.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Autofit/>
          </a:bodyPr>
          <a:lstStyle/>
          <a:p>
            <a:r>
              <a:rPr lang="en-US"/>
              <a:t>Click to edit Master title style</a:t>
            </a:r>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9" name="TextBox 8"/>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p:nvSpPr>
        <p:spPr>
          <a:xfrm>
            <a:off x="263237" y="-818175"/>
            <a:ext cx="574964" cy="575496"/>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2" name="Rectangle 11">
            <a:extLst>
              <a:ext uri="{FF2B5EF4-FFF2-40B4-BE49-F238E27FC236}">
                <a16:creationId xmlns:a16="http://schemas.microsoft.com/office/drawing/2014/main" id="{9B70FC1E-A676-304C-AD38-49783BF2E46E}"/>
              </a:ext>
            </a:extLst>
          </p:cNvPr>
          <p:cNvSpPr/>
          <p:nvPr/>
        </p:nvSpPr>
        <p:spPr>
          <a:xfrm>
            <a:off x="955963" y="-818175"/>
            <a:ext cx="574964" cy="575496"/>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3" name="Rectangle 12">
            <a:extLst>
              <a:ext uri="{FF2B5EF4-FFF2-40B4-BE49-F238E27FC236}">
                <a16:creationId xmlns:a16="http://schemas.microsoft.com/office/drawing/2014/main" id="{4FB6E0C3-9C30-A642-9FE3-5B03B78820A7}"/>
              </a:ext>
            </a:extLst>
          </p:cNvPr>
          <p:cNvSpPr/>
          <p:nvPr/>
        </p:nvSpPr>
        <p:spPr>
          <a:xfrm>
            <a:off x="1648691" y="-818175"/>
            <a:ext cx="574964" cy="575496"/>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4" name="Rectangle 13">
            <a:extLst>
              <a:ext uri="{FF2B5EF4-FFF2-40B4-BE49-F238E27FC236}">
                <a16:creationId xmlns:a16="http://schemas.microsoft.com/office/drawing/2014/main" id="{D14E2497-E2D0-6940-8936-F729E8F8D06A}"/>
              </a:ext>
            </a:extLst>
          </p:cNvPr>
          <p:cNvSpPr/>
          <p:nvPr/>
        </p:nvSpPr>
        <p:spPr>
          <a:xfrm>
            <a:off x="2341418" y="-818175"/>
            <a:ext cx="574964" cy="575496"/>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a:extLst>
              <a:ext uri="{FF2B5EF4-FFF2-40B4-BE49-F238E27FC236}">
                <a16:creationId xmlns:a16="http://schemas.microsoft.com/office/drawing/2014/main" id="{93F49DE6-B56E-7C4B-A0B1-563B837DE5CD}"/>
              </a:ext>
            </a:extLst>
          </p:cNvPr>
          <p:cNvSpPr/>
          <p:nvPr/>
        </p:nvSpPr>
        <p:spPr>
          <a:xfrm>
            <a:off x="3034145" y="-818175"/>
            <a:ext cx="574964" cy="575496"/>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9" name="Rectangle 18">
            <a:extLst>
              <a:ext uri="{FF2B5EF4-FFF2-40B4-BE49-F238E27FC236}">
                <a16:creationId xmlns:a16="http://schemas.microsoft.com/office/drawing/2014/main" id="{5AF9E367-FD2C-C44F-B1A2-AE5CC9C26D0D}"/>
              </a:ext>
            </a:extLst>
          </p:cNvPr>
          <p:cNvSpPr/>
          <p:nvPr/>
        </p:nvSpPr>
        <p:spPr>
          <a:xfrm>
            <a:off x="3726871" y="-818175"/>
            <a:ext cx="574964" cy="575496"/>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Tree>
    <p:extLst>
      <p:ext uri="{BB962C8B-B14F-4D97-AF65-F5344CB8AC3E}">
        <p14:creationId xmlns:p14="http://schemas.microsoft.com/office/powerpoint/2010/main" val="2392561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914377" rtl="0" eaLnBrk="1" latinLnBrk="0" hangingPunct="1">
        <a:lnSpc>
          <a:spcPct val="90000"/>
        </a:lnSpc>
        <a:spcBef>
          <a:spcPct val="0"/>
        </a:spcBef>
        <a:buNone/>
        <a:defRPr sz="3467" b="0" i="0" kern="1200">
          <a:solidFill>
            <a:schemeClr val="bg1"/>
          </a:solidFill>
          <a:latin typeface="Arial Regular"/>
          <a:ea typeface="Verdana" panose="020B0604030504040204" pitchFamily="34" charset="0"/>
          <a:cs typeface="Verdana" panose="020B060403050404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chemeClr val="bg1"/>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chemeClr val="bg1"/>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8372F-C5D6-074B-94DB-4B8C016DEAEC}"/>
              </a:ext>
            </a:extLst>
          </p:cNvPr>
          <p:cNvSpPr/>
          <p:nvPr/>
        </p:nvSpPr>
        <p:spPr>
          <a:xfrm>
            <a:off x="1168924" y="-984064"/>
            <a:ext cx="715971" cy="65601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Rectangle 2">
            <a:extLst>
              <a:ext uri="{FF2B5EF4-FFF2-40B4-BE49-F238E27FC236}">
                <a16:creationId xmlns:a16="http://schemas.microsoft.com/office/drawing/2014/main" id="{3EEDCF2C-1F96-A749-849D-9FC417EA8ACB}"/>
              </a:ext>
            </a:extLst>
          </p:cNvPr>
          <p:cNvSpPr/>
          <p:nvPr/>
        </p:nvSpPr>
        <p:spPr>
          <a:xfrm>
            <a:off x="2052639" y="-984064"/>
            <a:ext cx="715971" cy="656013"/>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EE87A5F6-FD66-B544-A1CF-63672177572B}"/>
              </a:ext>
            </a:extLst>
          </p:cNvPr>
          <p:cNvSpPr/>
          <p:nvPr/>
        </p:nvSpPr>
        <p:spPr>
          <a:xfrm>
            <a:off x="2936353" y="-984064"/>
            <a:ext cx="715971" cy="656013"/>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2C1F0636-B1D4-9B45-9CE1-2D735528FC22}"/>
              </a:ext>
            </a:extLst>
          </p:cNvPr>
          <p:cNvSpPr/>
          <p:nvPr/>
        </p:nvSpPr>
        <p:spPr>
          <a:xfrm>
            <a:off x="3824092" y="-984064"/>
            <a:ext cx="715971" cy="656013"/>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Rectangle 5">
            <a:extLst>
              <a:ext uri="{FF2B5EF4-FFF2-40B4-BE49-F238E27FC236}">
                <a16:creationId xmlns:a16="http://schemas.microsoft.com/office/drawing/2014/main" id="{D32A87DD-DB4E-864B-A347-CBC88B40A396}"/>
              </a:ext>
            </a:extLst>
          </p:cNvPr>
          <p:cNvSpPr/>
          <p:nvPr/>
        </p:nvSpPr>
        <p:spPr>
          <a:xfrm>
            <a:off x="4711831" y="-984064"/>
            <a:ext cx="715971" cy="656013"/>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Rectangle 6">
            <a:extLst>
              <a:ext uri="{FF2B5EF4-FFF2-40B4-BE49-F238E27FC236}">
                <a16:creationId xmlns:a16="http://schemas.microsoft.com/office/drawing/2014/main" id="{C43600CA-CA5C-FB47-95F2-02A96ACFD03D}"/>
              </a:ext>
            </a:extLst>
          </p:cNvPr>
          <p:cNvSpPr/>
          <p:nvPr/>
        </p:nvSpPr>
        <p:spPr>
          <a:xfrm>
            <a:off x="5599569" y="-984064"/>
            <a:ext cx="715971" cy="656013"/>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Rectangle 7">
            <a:extLst>
              <a:ext uri="{FF2B5EF4-FFF2-40B4-BE49-F238E27FC236}">
                <a16:creationId xmlns:a16="http://schemas.microsoft.com/office/drawing/2014/main" id="{859CD870-4F48-434F-BB71-DC8AF209A1E4}"/>
              </a:ext>
            </a:extLst>
          </p:cNvPr>
          <p:cNvSpPr/>
          <p:nvPr/>
        </p:nvSpPr>
        <p:spPr>
          <a:xfrm>
            <a:off x="9140523" y="-984064"/>
            <a:ext cx="715971" cy="656013"/>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916316AD-301C-6E4D-9922-A4E5EA156AA1}"/>
              </a:ext>
            </a:extLst>
          </p:cNvPr>
          <p:cNvSpPr/>
          <p:nvPr/>
        </p:nvSpPr>
        <p:spPr>
          <a:xfrm>
            <a:off x="9992652" y="-984064"/>
            <a:ext cx="715971" cy="656013"/>
          </a:xfrm>
          <a:prstGeom prst="rect">
            <a:avLst/>
          </a:prstGeom>
          <a:solidFill>
            <a:srgbClr val="5392C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6FD5BD08-741D-3A42-B943-68288014ACCE}"/>
              </a:ext>
            </a:extLst>
          </p:cNvPr>
          <p:cNvSpPr/>
          <p:nvPr/>
        </p:nvSpPr>
        <p:spPr>
          <a:xfrm>
            <a:off x="8249065" y="-984064"/>
            <a:ext cx="715971" cy="656013"/>
          </a:xfrm>
          <a:prstGeom prst="rect">
            <a:avLst/>
          </a:prstGeom>
          <a:solidFill>
            <a:srgbClr val="D4D1C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F9CBE0F4-031E-0543-AAA0-86A205F3ACE3}"/>
              </a:ext>
            </a:extLst>
          </p:cNvPr>
          <p:cNvSpPr/>
          <p:nvPr/>
        </p:nvSpPr>
        <p:spPr>
          <a:xfrm>
            <a:off x="7410047" y="-984064"/>
            <a:ext cx="715971" cy="656013"/>
          </a:xfrm>
          <a:prstGeom prst="rect">
            <a:avLst/>
          </a:prstGeom>
          <a:solidFill>
            <a:srgbClr val="A39C9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18762C87-4A6E-B146-A86D-48AD239520FE}"/>
              </a:ext>
            </a:extLst>
          </p:cNvPr>
          <p:cNvSpPr/>
          <p:nvPr/>
        </p:nvSpPr>
        <p:spPr>
          <a:xfrm>
            <a:off x="6518589" y="-984064"/>
            <a:ext cx="715971" cy="656013"/>
          </a:xfrm>
          <a:prstGeom prst="rect">
            <a:avLst/>
          </a:prstGeom>
          <a:solidFill>
            <a:srgbClr val="7D72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1099649" rtl="0" fontAlgn="auto" latinLnBrk="0" hangingPunct="0">
              <a:lnSpc>
                <a:spcPct val="100000"/>
              </a:lnSpc>
              <a:spcBef>
                <a:spcPts val="0"/>
              </a:spcBef>
              <a:spcAft>
                <a:spcPts val="0"/>
              </a:spcAft>
              <a:buClrTx/>
              <a:buSzTx/>
              <a:buFontTx/>
              <a:buNone/>
              <a:tabLst/>
            </a:pPr>
            <a:endParaRPr kumimoji="0" lang="en-US" sz="4263"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Engage your customers.">
            <a:extLst>
              <a:ext uri="{FF2B5EF4-FFF2-40B4-BE49-F238E27FC236}">
                <a16:creationId xmlns:a16="http://schemas.microsoft.com/office/drawing/2014/main" id="{4DD30F35-558D-5F45-80D4-BDAE54DDEDD1}"/>
              </a:ext>
            </a:extLst>
          </p:cNvPr>
          <p:cNvSpPr txBox="1"/>
          <p:nvPr/>
        </p:nvSpPr>
        <p:spPr>
          <a:xfrm>
            <a:off x="1155815" y="-1295698"/>
            <a:ext cx="1173631" cy="2357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377" tIns="25377" rIns="25377" bIns="25377" anchor="ctr">
            <a:spAutoFit/>
          </a:bodyPr>
          <a:lstStyle>
            <a:lvl1pPr algn="l">
              <a:lnSpc>
                <a:spcPct val="90000"/>
              </a:lnSpc>
              <a:defRPr sz="4500">
                <a:solidFill>
                  <a:srgbClr val="592973"/>
                </a:solidFill>
                <a:latin typeface="Klinic Slab Bold"/>
                <a:ea typeface="Klinic Slab Bold"/>
                <a:cs typeface="Klinic Slab Bold"/>
                <a:sym typeface="Klinic Slab"/>
              </a:defRPr>
            </a:lvl1pPr>
          </a:lstStyle>
          <a:p>
            <a:r>
              <a:rPr lang="en-US" sz="1332">
                <a:solidFill>
                  <a:srgbClr val="D4D1CA"/>
                </a:solidFill>
                <a:latin typeface="Arial" panose="020B0604020202020204" pitchFamily="34" charset="0"/>
                <a:cs typeface="Arial" panose="020B0604020202020204" pitchFamily="34" charset="0"/>
              </a:rPr>
              <a:t>PRIMARY</a:t>
            </a:r>
            <a:endParaRPr sz="1332">
              <a:solidFill>
                <a:srgbClr val="D4D1CA"/>
              </a:solidFill>
              <a:latin typeface="Arial" panose="020B0604020202020204" pitchFamily="34" charset="0"/>
              <a:cs typeface="Arial" panose="020B0604020202020204" pitchFamily="34" charset="0"/>
            </a:endParaRPr>
          </a:p>
        </p:txBody>
      </p:sp>
      <p:sp>
        <p:nvSpPr>
          <p:cNvPr id="14" name="Engage your customers.">
            <a:extLst>
              <a:ext uri="{FF2B5EF4-FFF2-40B4-BE49-F238E27FC236}">
                <a16:creationId xmlns:a16="http://schemas.microsoft.com/office/drawing/2014/main" id="{FE5DDD3B-A573-6144-BC63-AE9838632774}"/>
              </a:ext>
            </a:extLst>
          </p:cNvPr>
          <p:cNvSpPr txBox="1"/>
          <p:nvPr/>
        </p:nvSpPr>
        <p:spPr>
          <a:xfrm>
            <a:off x="6487309" y="-1295697"/>
            <a:ext cx="1173631" cy="2357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377" tIns="25377" rIns="25377" bIns="25377" anchor="ctr">
            <a:spAutoFit/>
          </a:bodyPr>
          <a:lstStyle>
            <a:lvl1pPr algn="l">
              <a:lnSpc>
                <a:spcPct val="90000"/>
              </a:lnSpc>
              <a:defRPr sz="4500">
                <a:solidFill>
                  <a:srgbClr val="592973"/>
                </a:solidFill>
                <a:latin typeface="Klinic Slab Bold"/>
                <a:ea typeface="Klinic Slab Bold"/>
                <a:cs typeface="Klinic Slab Bold"/>
                <a:sym typeface="Klinic Slab"/>
              </a:defRPr>
            </a:lvl1pPr>
          </a:lstStyle>
          <a:p>
            <a:r>
              <a:rPr lang="en-US" sz="1332">
                <a:solidFill>
                  <a:srgbClr val="D4D1CA"/>
                </a:solidFill>
                <a:latin typeface="Arial" panose="020B0604020202020204" pitchFamily="34" charset="0"/>
                <a:cs typeface="Arial" panose="020B0604020202020204" pitchFamily="34" charset="0"/>
              </a:rPr>
              <a:t>SECONDARY</a:t>
            </a:r>
            <a:endParaRPr sz="1332">
              <a:solidFill>
                <a:srgbClr val="D4D1C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986380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transition spd="med"/>
  <p:txStyles>
    <p:titleStyle>
      <a:lvl1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1pPr>
      <a:lvl2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2pPr>
      <a:lvl3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3pPr>
      <a:lvl4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4pPr>
      <a:lvl5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5pPr>
      <a:lvl6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6pPr>
      <a:lvl7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7pPr>
      <a:lvl8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8pPr>
      <a:lvl9pPr marL="0" marR="0" indent="0" algn="ctr" defTabSz="412369" rtl="0" eaLnBrk="1" latinLnBrk="0" hangingPunct="1">
        <a:lnSpc>
          <a:spcPct val="100000"/>
        </a:lnSpc>
        <a:spcBef>
          <a:spcPts val="0"/>
        </a:spcBef>
        <a:spcAft>
          <a:spcPts val="0"/>
        </a:spcAft>
        <a:buClrTx/>
        <a:buSzTx/>
        <a:buFontTx/>
        <a:buNone/>
        <a:tabLst/>
        <a:defRPr sz="5595" b="0" i="0" u="none" strike="noStrike" cap="none" spc="0" baseline="0">
          <a:solidFill>
            <a:srgbClr val="000000"/>
          </a:solidFill>
          <a:uFillTx/>
          <a:latin typeface="+mn-lt"/>
          <a:ea typeface="+mn-ea"/>
          <a:cs typeface="+mn-cs"/>
          <a:sym typeface="Helvetica Neue Medium"/>
        </a:defRPr>
      </a:lvl9pPr>
    </p:titleStyle>
    <p:bodyStyle>
      <a:lvl1pPr marL="317206"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1pPr>
      <a:lvl2pPr marL="634413"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2pPr>
      <a:lvl3pPr marL="951619"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3pPr>
      <a:lvl4pPr marL="1268825"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4pPr>
      <a:lvl5pPr marL="1586032"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5pPr>
      <a:lvl6pPr marL="1903238"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6pPr>
      <a:lvl7pPr marL="2220444"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7pPr>
      <a:lvl8pPr marL="2537651"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8pPr>
      <a:lvl9pPr marL="2854857" marR="0" indent="-317206" algn="l" defTabSz="412369" eaLnBrk="1" latinLnBrk="0" hangingPunct="1">
        <a:lnSpc>
          <a:spcPct val="100000"/>
        </a:lnSpc>
        <a:spcBef>
          <a:spcPts val="2948"/>
        </a:spcBef>
        <a:spcAft>
          <a:spcPts val="0"/>
        </a:spcAft>
        <a:buClrTx/>
        <a:buSzPct val="125000"/>
        <a:buFontTx/>
        <a:buChar char="•"/>
        <a:tabLst/>
        <a:defRPr sz="2598"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1pPr>
      <a:lvl2pPr marL="0" marR="0" indent="114194"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2pPr>
      <a:lvl3pPr marL="0" marR="0" indent="228389"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3pPr>
      <a:lvl4pPr marL="0" marR="0" indent="342583"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4pPr>
      <a:lvl5pPr marL="0" marR="0" indent="456777"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5pPr>
      <a:lvl6pPr marL="0" marR="0" indent="570971"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6pPr>
      <a:lvl7pPr marL="0" marR="0" indent="685166"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7pPr>
      <a:lvl8pPr marL="0" marR="0" indent="799360"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8pPr>
      <a:lvl9pPr marL="0" marR="0" indent="913554" algn="ctr" defTabSz="412369" eaLnBrk="1" latinLnBrk="0" hangingPunct="1">
        <a:lnSpc>
          <a:spcPct val="100000"/>
        </a:lnSpc>
        <a:spcBef>
          <a:spcPts val="0"/>
        </a:spcBef>
        <a:spcAft>
          <a:spcPts val="0"/>
        </a:spcAft>
        <a:buClrTx/>
        <a:buSzTx/>
        <a:buFontTx/>
        <a:buNone/>
        <a:tabLst/>
        <a:defRPr sz="1199" b="0" i="0" u="none" strike="noStrike" cap="none" spc="0" baseline="0">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Autofit/>
          </a:bodyPr>
          <a:lstStyle/>
          <a:p>
            <a:r>
              <a:rPr lang="en-US"/>
              <a:t>Click to edit Master title style</a:t>
            </a:r>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263237" y="-818175"/>
            <a:ext cx="574964" cy="575496"/>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955963" y="-818175"/>
            <a:ext cx="574964" cy="575496"/>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648691" y="-818175"/>
            <a:ext cx="574964" cy="575496"/>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2341418" y="-818175"/>
            <a:ext cx="574964" cy="575496"/>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3034145" y="-818175"/>
            <a:ext cx="574964" cy="575496"/>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3726871" y="-818175"/>
            <a:ext cx="574964" cy="575496"/>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Tree>
    <p:extLst>
      <p:ext uri="{BB962C8B-B14F-4D97-AF65-F5344CB8AC3E}">
        <p14:creationId xmlns:p14="http://schemas.microsoft.com/office/powerpoint/2010/main" val="313906498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77" rtl="0" eaLnBrk="1" latinLnBrk="0" hangingPunct="1">
        <a:lnSpc>
          <a:spcPct val="90000"/>
        </a:lnSpc>
        <a:spcBef>
          <a:spcPct val="0"/>
        </a:spcBef>
        <a:buNone/>
        <a:defRPr sz="3467" b="0" i="0" kern="1200">
          <a:solidFill>
            <a:schemeClr val="bg1"/>
          </a:solidFill>
          <a:latin typeface="Arial Regular"/>
          <a:ea typeface="Verdana" panose="020B0604030504040204" pitchFamily="34" charset="0"/>
          <a:cs typeface="Verdana" panose="020B060403050404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chemeClr val="bg1"/>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chemeClr val="bg1"/>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7.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9.png"/><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65.png"/><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registry.terraform.io/"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devops-workshops-bhs/devops-workshop/blob/main/Day1/Day1_Labs.md"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hyperlink" Target="https://guides.github.com/activities/hello-world/" TargetMode="Externa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6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61.xml"/><Relationship Id="rId4" Type="http://schemas.openxmlformats.org/officeDocument/2006/relationships/hyperlink" Target="https://github.com/pricin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lab.github.com/" TargetMode="Externa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60.xml"/><Relationship Id="rId4" Type="http://schemas.openxmlformats.org/officeDocument/2006/relationships/hyperlink" Target="https://github.com/github/roadmap/project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BEC0-3701-4663-BD00-9B346E0298C7}"/>
              </a:ext>
            </a:extLst>
          </p:cNvPr>
          <p:cNvSpPr>
            <a:spLocks noGrp="1"/>
          </p:cNvSpPr>
          <p:nvPr>
            <p:ph type="ctrTitle"/>
          </p:nvPr>
        </p:nvSpPr>
        <p:spPr/>
        <p:txBody>
          <a:bodyPr/>
          <a:lstStyle/>
          <a:p>
            <a:r>
              <a:rPr lang="en-US" dirty="0"/>
              <a:t>Baptist Health DevOps Terraform Workshop</a:t>
            </a:r>
          </a:p>
        </p:txBody>
      </p:sp>
      <p:sp>
        <p:nvSpPr>
          <p:cNvPr id="3" name="Subtitle 2">
            <a:extLst>
              <a:ext uri="{FF2B5EF4-FFF2-40B4-BE49-F238E27FC236}">
                <a16:creationId xmlns:a16="http://schemas.microsoft.com/office/drawing/2014/main" id="{CACF036F-C3ED-4A7A-BC4E-DD6F8E370331}"/>
              </a:ext>
            </a:extLst>
          </p:cNvPr>
          <p:cNvSpPr>
            <a:spLocks noGrp="1"/>
          </p:cNvSpPr>
          <p:nvPr>
            <p:ph type="subTitle" idx="1"/>
          </p:nvPr>
        </p:nvSpPr>
        <p:spPr/>
        <p:txBody>
          <a:bodyPr/>
          <a:lstStyle/>
          <a:p>
            <a:r>
              <a:rPr lang="en-US" dirty="0"/>
              <a:t>Day 2 – Introduction Terraform and GitHub</a:t>
            </a:r>
          </a:p>
        </p:txBody>
      </p:sp>
      <p:pic>
        <p:nvPicPr>
          <p:cNvPr id="4" name="Picture 4" descr="Please Wait GIFs - Get the best GIF on GIPHY">
            <a:extLst>
              <a:ext uri="{FF2B5EF4-FFF2-40B4-BE49-F238E27FC236}">
                <a16:creationId xmlns:a16="http://schemas.microsoft.com/office/drawing/2014/main" id="{A3C260D2-BF69-42AE-9692-698AE837C5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62052" y="27830"/>
            <a:ext cx="2614801" cy="26148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44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2F9CB-957E-9346-9D4D-0135B9971AA4}"/>
              </a:ext>
            </a:extLst>
          </p:cNvPr>
          <p:cNvSpPr>
            <a:spLocks noGrp="1"/>
          </p:cNvSpPr>
          <p:nvPr>
            <p:ph type="body" sz="quarter" idx="10"/>
          </p:nvPr>
        </p:nvSpPr>
        <p:spPr/>
        <p:txBody>
          <a:bodyPr/>
          <a:lstStyle/>
          <a:p>
            <a:r>
              <a:rPr lang="en-US">
                <a:solidFill>
                  <a:schemeClr val="bg1"/>
                </a:solidFill>
              </a:rPr>
              <a:t>Terraform OSS community</a:t>
            </a:r>
          </a:p>
        </p:txBody>
      </p:sp>
      <p:sp>
        <p:nvSpPr>
          <p:cNvPr id="3" name="Text Placeholder 2">
            <a:extLst>
              <a:ext uri="{FF2B5EF4-FFF2-40B4-BE49-F238E27FC236}">
                <a16:creationId xmlns:a16="http://schemas.microsoft.com/office/drawing/2014/main" id="{1100F952-DEA3-F94F-8A99-10C869E922DD}"/>
              </a:ext>
            </a:extLst>
          </p:cNvPr>
          <p:cNvSpPr>
            <a:spLocks noGrp="1"/>
          </p:cNvSpPr>
          <p:nvPr>
            <p:ph type="body" sz="quarter" idx="11"/>
          </p:nvPr>
        </p:nvSpPr>
        <p:spPr/>
        <p:txBody>
          <a:bodyPr/>
          <a:lstStyle/>
          <a:p>
            <a:r>
              <a:rPr lang="en-US">
                <a:solidFill>
                  <a:schemeClr val="bg1"/>
                </a:solidFill>
              </a:rPr>
              <a:t>is quite active</a:t>
            </a:r>
          </a:p>
        </p:txBody>
      </p:sp>
      <p:pic>
        <p:nvPicPr>
          <p:cNvPr id="5" name="Picture 4" descr="A picture containing table&#10;&#10;Description automatically generated">
            <a:extLst>
              <a:ext uri="{FF2B5EF4-FFF2-40B4-BE49-F238E27FC236}">
                <a16:creationId xmlns:a16="http://schemas.microsoft.com/office/drawing/2014/main" id="{D2851363-88CF-B64A-B447-1412C0F21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832" y="2955306"/>
            <a:ext cx="5684337" cy="94738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B766A20-E1B2-1F45-8884-EB6B61F0C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 y="1914052"/>
            <a:ext cx="12543551" cy="608251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46D1F2CE-F159-554E-A2A5-1CE3CE088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619" y="2024707"/>
            <a:ext cx="8542368" cy="2294353"/>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9E1B6CE2-FE42-8A40-B15E-E253CA9C3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1593" y="2231302"/>
            <a:ext cx="4266165" cy="584958"/>
          </a:xfrm>
          <a:prstGeom prst="rect">
            <a:avLst/>
          </a:prstGeom>
        </p:spPr>
      </p:pic>
    </p:spTree>
    <p:extLst>
      <p:ext uri="{BB962C8B-B14F-4D97-AF65-F5344CB8AC3E}">
        <p14:creationId xmlns:p14="http://schemas.microsoft.com/office/powerpoint/2010/main" val="21312339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001BD-02E5-A349-9733-DA0FF5C99BF6}"/>
              </a:ext>
            </a:extLst>
          </p:cNvPr>
          <p:cNvSpPr>
            <a:spLocks noGrp="1"/>
          </p:cNvSpPr>
          <p:nvPr>
            <p:ph type="body" sz="quarter" idx="10"/>
          </p:nvPr>
        </p:nvSpPr>
        <p:spPr/>
        <p:txBody>
          <a:bodyPr/>
          <a:lstStyle/>
          <a:p>
            <a:r>
              <a:rPr lang="en-US">
                <a:solidFill>
                  <a:schemeClr val="bg1"/>
                </a:solidFill>
              </a:rPr>
              <a:t> Why *Not* Use Cloud-Native Templates?</a:t>
            </a:r>
          </a:p>
        </p:txBody>
      </p:sp>
      <p:pic>
        <p:nvPicPr>
          <p:cNvPr id="9" name="Picture 8" descr="A screenshot of a social media post&#10;&#10;Description automatically generated">
            <a:extLst>
              <a:ext uri="{FF2B5EF4-FFF2-40B4-BE49-F238E27FC236}">
                <a16:creationId xmlns:a16="http://schemas.microsoft.com/office/drawing/2014/main" id="{B569B94A-C370-3C44-A34F-447ED9276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37" y="2242423"/>
            <a:ext cx="6762838" cy="3824676"/>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CD9DB9A2-A3AB-E746-BD93-76AFE075D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077" y="3524184"/>
            <a:ext cx="2542915" cy="254291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426A870-49EC-D642-A0CF-F20068A9A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0" y="1846196"/>
            <a:ext cx="10707261" cy="8441805"/>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AB4BB051-0FF1-8C40-9277-5DAF854F6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0525" y="4766292"/>
            <a:ext cx="1734421" cy="1734421"/>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83B2B1F0-ABC4-D140-A163-DED46720D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398" y="1846196"/>
            <a:ext cx="9872219" cy="6952894"/>
          </a:xfrm>
          <a:prstGeom prst="rect">
            <a:avLst/>
          </a:prstGeom>
        </p:spPr>
      </p:pic>
      <p:pic>
        <p:nvPicPr>
          <p:cNvPr id="20" name="Picture 19" descr="A close up of a sign&#10;&#10;Description automatically generated">
            <a:extLst>
              <a:ext uri="{FF2B5EF4-FFF2-40B4-BE49-F238E27FC236}">
                <a16:creationId xmlns:a16="http://schemas.microsoft.com/office/drawing/2014/main" id="{C8D17C42-5094-5547-A0D4-0F84CAA478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5529" y="4949127"/>
            <a:ext cx="4229417" cy="1218072"/>
          </a:xfrm>
          <a:prstGeom prst="rect">
            <a:avLst/>
          </a:prstGeom>
        </p:spPr>
      </p:pic>
    </p:spTree>
    <p:extLst>
      <p:ext uri="{BB962C8B-B14F-4D97-AF65-F5344CB8AC3E}">
        <p14:creationId xmlns:p14="http://schemas.microsoft.com/office/powerpoint/2010/main" val="4112042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2F9CB-957E-9346-9D4D-0135B9971AA4}"/>
              </a:ext>
            </a:extLst>
          </p:cNvPr>
          <p:cNvSpPr>
            <a:spLocks noGrp="1"/>
          </p:cNvSpPr>
          <p:nvPr>
            <p:ph type="body" sz="quarter" idx="10"/>
          </p:nvPr>
        </p:nvSpPr>
        <p:spPr/>
        <p:txBody>
          <a:bodyPr/>
          <a:lstStyle/>
          <a:p>
            <a:r>
              <a:rPr lang="en-US" err="1">
                <a:solidFill>
                  <a:schemeClr val="bg1"/>
                </a:solidFill>
              </a:rPr>
              <a:t>HashiCorp</a:t>
            </a:r>
            <a:r>
              <a:rPr lang="en-US">
                <a:solidFill>
                  <a:schemeClr val="bg1"/>
                </a:solidFill>
              </a:rPr>
              <a:t> Config Language</a:t>
            </a:r>
          </a:p>
        </p:txBody>
      </p:sp>
      <p:sp>
        <p:nvSpPr>
          <p:cNvPr id="3" name="Text Placeholder 2">
            <a:extLst>
              <a:ext uri="{FF2B5EF4-FFF2-40B4-BE49-F238E27FC236}">
                <a16:creationId xmlns:a16="http://schemas.microsoft.com/office/drawing/2014/main" id="{1100F952-DEA3-F94F-8A99-10C869E922DD}"/>
              </a:ext>
            </a:extLst>
          </p:cNvPr>
          <p:cNvSpPr>
            <a:spLocks noGrp="1"/>
          </p:cNvSpPr>
          <p:nvPr>
            <p:ph type="body" sz="quarter" idx="11"/>
          </p:nvPr>
        </p:nvSpPr>
        <p:spPr/>
        <p:txBody>
          <a:bodyPr/>
          <a:lstStyle/>
          <a:p>
            <a:r>
              <a:rPr lang="en-US">
                <a:solidFill>
                  <a:schemeClr val="bg1"/>
                </a:solidFill>
              </a:rPr>
              <a:t>a common syntax to express the modern datacenter</a:t>
            </a:r>
          </a:p>
        </p:txBody>
      </p:sp>
      <p:sp>
        <p:nvSpPr>
          <p:cNvPr id="4" name="Text Placeholder 3">
            <a:extLst>
              <a:ext uri="{FF2B5EF4-FFF2-40B4-BE49-F238E27FC236}">
                <a16:creationId xmlns:a16="http://schemas.microsoft.com/office/drawing/2014/main" id="{537A3B48-8083-AB42-8A18-E3BDE2FED06E}"/>
              </a:ext>
            </a:extLst>
          </p:cNvPr>
          <p:cNvSpPr>
            <a:spLocks noGrp="1"/>
          </p:cNvSpPr>
          <p:nvPr>
            <p:ph type="body" sz="quarter" idx="13"/>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7F25FFE3-EB71-4E4A-BFC8-E4303F2EF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70" y="2124868"/>
            <a:ext cx="4062076" cy="269794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B3EEE33-10F4-2149-BE20-E6F4542E2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926" y="2227617"/>
            <a:ext cx="6361500" cy="171094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F4A8314-9267-D544-A2EE-A0013490A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925" y="4271058"/>
            <a:ext cx="4186422" cy="2014123"/>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637AD28A-C5FC-F04B-996F-8E4BF0D53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7298" y="5207131"/>
            <a:ext cx="1078050" cy="1078050"/>
          </a:xfrm>
          <a:prstGeom prst="rect">
            <a:avLst/>
          </a:prstGeom>
        </p:spPr>
      </p:pic>
      <p:pic>
        <p:nvPicPr>
          <p:cNvPr id="12" name="Picture 11" descr="A close up of a sign&#10;&#10;Description automatically generated">
            <a:extLst>
              <a:ext uri="{FF2B5EF4-FFF2-40B4-BE49-F238E27FC236}">
                <a16:creationId xmlns:a16="http://schemas.microsoft.com/office/drawing/2014/main" id="{88C988F0-7F85-DB41-90D5-64A9D9CC3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5348" y="2239979"/>
            <a:ext cx="2009898" cy="578851"/>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BE647673-AD5A-E749-8898-78081BF32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3362" y="3993970"/>
            <a:ext cx="2426321" cy="2426321"/>
          </a:xfrm>
          <a:prstGeom prst="rect">
            <a:avLst/>
          </a:prstGeom>
        </p:spPr>
      </p:pic>
    </p:spTree>
    <p:extLst>
      <p:ext uri="{BB962C8B-B14F-4D97-AF65-F5344CB8AC3E}">
        <p14:creationId xmlns:p14="http://schemas.microsoft.com/office/powerpoint/2010/main" val="18857736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err="1"/>
              <a:t>HashiCorp</a:t>
            </a:r>
            <a:r>
              <a:rPr lang="en-US"/>
              <a:t> Configuration Language</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“HCL”</a:t>
            </a:r>
          </a:p>
        </p:txBody>
      </p:sp>
    </p:spTree>
    <p:extLst>
      <p:ext uri="{BB962C8B-B14F-4D97-AF65-F5344CB8AC3E}">
        <p14:creationId xmlns:p14="http://schemas.microsoft.com/office/powerpoint/2010/main" val="416474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C8EA-D83A-4ACE-A4B0-EBC597707039}"/>
              </a:ext>
            </a:extLst>
          </p:cNvPr>
          <p:cNvSpPr>
            <a:spLocks noGrp="1"/>
          </p:cNvSpPr>
          <p:nvPr>
            <p:ph type="title"/>
          </p:nvPr>
        </p:nvSpPr>
        <p:spPr>
          <a:xfrm>
            <a:off x="322983" y="293108"/>
            <a:ext cx="6257928" cy="909867"/>
          </a:xfrm>
        </p:spPr>
        <p:txBody>
          <a:bodyPr anchor="ctr">
            <a:normAutofit/>
          </a:bodyPr>
          <a:lstStyle/>
          <a:p>
            <a:r>
              <a:rPr lang="en-US" dirty="0"/>
              <a:t>HCL</a:t>
            </a:r>
          </a:p>
        </p:txBody>
      </p:sp>
      <p:sp>
        <p:nvSpPr>
          <p:cNvPr id="3" name="Content Placeholder 2">
            <a:extLst>
              <a:ext uri="{FF2B5EF4-FFF2-40B4-BE49-F238E27FC236}">
                <a16:creationId xmlns:a16="http://schemas.microsoft.com/office/drawing/2014/main" id="{191FC55E-D05C-4D45-BF1F-CDBF9753997A}"/>
              </a:ext>
            </a:extLst>
          </p:cNvPr>
          <p:cNvSpPr>
            <a:spLocks noGrp="1"/>
          </p:cNvSpPr>
          <p:nvPr>
            <p:ph idx="1"/>
          </p:nvPr>
        </p:nvSpPr>
        <p:spPr>
          <a:xfrm>
            <a:off x="306756" y="1314875"/>
            <a:ext cx="6274155" cy="3913892"/>
          </a:xfrm>
        </p:spPr>
        <p:txBody>
          <a:bodyPr>
            <a:normAutofit/>
          </a:bodyPr>
          <a:lstStyle/>
          <a:p>
            <a:r>
              <a:rPr lang="en-US" dirty="0"/>
              <a:t>Used for all Terraform configuration regardless of cloud</a:t>
            </a:r>
            <a:br>
              <a:rPr lang="en-US" dirty="0"/>
            </a:br>
            <a:endParaRPr lang="en-US" dirty="0"/>
          </a:p>
          <a:p>
            <a:r>
              <a:rPr lang="en-US" dirty="0"/>
              <a:t>Declarative</a:t>
            </a:r>
            <a:br>
              <a:rPr lang="en-US" dirty="0"/>
            </a:br>
            <a:endParaRPr lang="en-US" dirty="0"/>
          </a:p>
          <a:p>
            <a:r>
              <a:rPr lang="en-US" dirty="0"/>
              <a:t>Used in other HashiCorp products (not limited to Terraform!)</a:t>
            </a:r>
            <a:br>
              <a:rPr lang="en-US" dirty="0"/>
            </a:br>
            <a:endParaRPr lang="en-US" dirty="0"/>
          </a:p>
          <a:p>
            <a:r>
              <a:rPr lang="en-US" dirty="0"/>
              <a:t>Independently versioned outside of Terraform</a:t>
            </a:r>
            <a:br>
              <a:rPr lang="en-US" dirty="0"/>
            </a:br>
            <a:endParaRPr lang="en-US" dirty="0"/>
          </a:p>
          <a:p>
            <a:endParaRPr lang="en-US" dirty="0"/>
          </a:p>
        </p:txBody>
      </p:sp>
    </p:spTree>
    <p:extLst>
      <p:ext uri="{BB962C8B-B14F-4D97-AF65-F5344CB8AC3E}">
        <p14:creationId xmlns:p14="http://schemas.microsoft.com/office/powerpoint/2010/main" val="181963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CE91A-34B3-4526-864A-1A4566FFBFA7}"/>
              </a:ext>
            </a:extLst>
          </p:cNvPr>
          <p:cNvSpPr>
            <a:spLocks noGrp="1"/>
          </p:cNvSpPr>
          <p:nvPr>
            <p:ph idx="1"/>
          </p:nvPr>
        </p:nvSpPr>
        <p:spPr>
          <a:xfrm>
            <a:off x="306756" y="1314875"/>
            <a:ext cx="11619925" cy="1753445"/>
          </a:xfrm>
          <a:solidFill>
            <a:schemeClr val="bg1">
              <a:lumMod val="95000"/>
            </a:schemeClr>
          </a:solidFill>
        </p:spPr>
        <p:txBody>
          <a:bodyPr/>
          <a:lstStyle/>
          <a:p>
            <a:pPr marL="0" indent="0">
              <a:buNone/>
            </a:pPr>
            <a:r>
              <a:rPr lang="en-US">
                <a:solidFill>
                  <a:schemeClr val="accent1"/>
                </a:solidFill>
                <a:latin typeface="CaskaydiaCove NF" panose="020B0509020204030204" pitchFamily="49" charset="0"/>
              </a:rPr>
              <a:t>resource</a:t>
            </a:r>
            <a:r>
              <a:rPr lang="en-US">
                <a:latin typeface="CaskaydiaCove NF" panose="020B0509020204030204" pitchFamily="49" charset="0"/>
              </a:rPr>
              <a:t> </a:t>
            </a:r>
            <a:r>
              <a:rPr lang="en-US">
                <a:solidFill>
                  <a:srgbClr val="00B050"/>
                </a:solidFill>
                <a:latin typeface="CaskaydiaCove NF" panose="020B0509020204030204" pitchFamily="49" charset="0"/>
              </a:rPr>
              <a:t>“</a:t>
            </a:r>
            <a:r>
              <a:rPr lang="en-US" err="1">
                <a:solidFill>
                  <a:srgbClr val="00B050"/>
                </a:solidFill>
                <a:latin typeface="CaskaydiaCove NF" panose="020B0509020204030204" pitchFamily="49" charset="0"/>
              </a:rPr>
              <a:t>azurerm_resource_group</a:t>
            </a:r>
            <a:r>
              <a:rPr lang="en-US">
                <a:solidFill>
                  <a:srgbClr val="00B050"/>
                </a:solidFill>
                <a:latin typeface="CaskaydiaCove NF" panose="020B0509020204030204" pitchFamily="49" charset="0"/>
              </a:rPr>
              <a:t>” </a:t>
            </a:r>
            <a:r>
              <a:rPr lang="en-US">
                <a:solidFill>
                  <a:srgbClr val="0070C0"/>
                </a:solidFill>
                <a:latin typeface="CaskaydiaCove NF" panose="020B0509020204030204" pitchFamily="49" charset="0"/>
              </a:rPr>
              <a:t>“</a:t>
            </a:r>
            <a:r>
              <a:rPr lang="en-US" err="1">
                <a:solidFill>
                  <a:srgbClr val="0070C0"/>
                </a:solidFill>
                <a:latin typeface="CaskaydiaCove NF" panose="020B0509020204030204" pitchFamily="49" charset="0"/>
              </a:rPr>
              <a:t>my_first_group</a:t>
            </a:r>
            <a:r>
              <a:rPr lang="en-US">
                <a:solidFill>
                  <a:srgbClr val="0070C0"/>
                </a:solidFill>
                <a:latin typeface="CaskaydiaCove NF" panose="020B0509020204030204" pitchFamily="49" charset="0"/>
              </a:rPr>
              <a:t>” </a:t>
            </a:r>
            <a:r>
              <a:rPr lang="en-US">
                <a:solidFill>
                  <a:srgbClr val="FF0000"/>
                </a:solidFill>
                <a:latin typeface="CaskaydiaCove NF" panose="020B0509020204030204" pitchFamily="49" charset="0"/>
              </a:rPr>
              <a:t>{</a:t>
            </a:r>
          </a:p>
          <a:p>
            <a:pPr marL="0" indent="0">
              <a:buNone/>
            </a:pPr>
            <a:r>
              <a:rPr lang="en-US">
                <a:latin typeface="CaskaydiaCove NF" panose="020B0509020204030204" pitchFamily="49" charset="0"/>
              </a:rPr>
              <a:t>  </a:t>
            </a:r>
            <a:r>
              <a:rPr lang="en-US">
                <a:solidFill>
                  <a:srgbClr val="00B0F0"/>
                </a:solidFill>
                <a:latin typeface="CaskaydiaCove NF" panose="020B0509020204030204" pitchFamily="49" charset="0"/>
              </a:rPr>
              <a:t>name     = “</a:t>
            </a:r>
            <a:r>
              <a:rPr lang="en-US" err="1">
                <a:solidFill>
                  <a:srgbClr val="00B0F0"/>
                </a:solidFill>
                <a:latin typeface="CaskaydiaCove NF" panose="020B0509020204030204" pitchFamily="49" charset="0"/>
              </a:rPr>
              <a:t>MyFirstResourceGroup</a:t>
            </a:r>
            <a:r>
              <a:rPr lang="en-US">
                <a:solidFill>
                  <a:srgbClr val="00B0F0"/>
                </a:solidFill>
                <a:latin typeface="CaskaydiaCove NF" panose="020B0509020204030204" pitchFamily="49" charset="0"/>
              </a:rPr>
              <a:t>”</a:t>
            </a:r>
          </a:p>
          <a:p>
            <a:pPr marL="0" indent="0">
              <a:buNone/>
            </a:pPr>
            <a:r>
              <a:rPr lang="en-US">
                <a:solidFill>
                  <a:srgbClr val="00B0F0"/>
                </a:solidFill>
                <a:latin typeface="CaskaydiaCove NF" panose="020B0509020204030204" pitchFamily="49" charset="0"/>
              </a:rPr>
              <a:t>  location = “eastus2”</a:t>
            </a:r>
          </a:p>
          <a:p>
            <a:pPr marL="0" indent="0">
              <a:buNone/>
            </a:pPr>
            <a:r>
              <a:rPr lang="en-US">
                <a:solidFill>
                  <a:srgbClr val="FF0000"/>
                </a:solidFill>
                <a:latin typeface="CaskaydiaCove NF" panose="020B0509020204030204" pitchFamily="49" charset="0"/>
              </a:rPr>
              <a:t>}</a:t>
            </a:r>
          </a:p>
        </p:txBody>
      </p:sp>
      <p:sp>
        <p:nvSpPr>
          <p:cNvPr id="2" name="Title 1">
            <a:extLst>
              <a:ext uri="{FF2B5EF4-FFF2-40B4-BE49-F238E27FC236}">
                <a16:creationId xmlns:a16="http://schemas.microsoft.com/office/drawing/2014/main" id="{D5870828-5E2B-47C2-BA93-21DF7640A394}"/>
              </a:ext>
            </a:extLst>
          </p:cNvPr>
          <p:cNvSpPr>
            <a:spLocks noGrp="1"/>
          </p:cNvSpPr>
          <p:nvPr>
            <p:ph type="title"/>
          </p:nvPr>
        </p:nvSpPr>
        <p:spPr/>
        <p:txBody>
          <a:bodyPr/>
          <a:lstStyle/>
          <a:p>
            <a:r>
              <a:rPr lang="en-US"/>
              <a:t>Blocks</a:t>
            </a:r>
          </a:p>
        </p:txBody>
      </p:sp>
      <p:sp>
        <p:nvSpPr>
          <p:cNvPr id="4" name="TextBox 3">
            <a:extLst>
              <a:ext uri="{FF2B5EF4-FFF2-40B4-BE49-F238E27FC236}">
                <a16:creationId xmlns:a16="http://schemas.microsoft.com/office/drawing/2014/main" id="{47C3598F-9601-4F0F-9AA4-4C916193E791}"/>
              </a:ext>
            </a:extLst>
          </p:cNvPr>
          <p:cNvSpPr txBox="1"/>
          <p:nvPr/>
        </p:nvSpPr>
        <p:spPr>
          <a:xfrm>
            <a:off x="322982" y="3596640"/>
            <a:ext cx="11603699" cy="230832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The </a:t>
            </a:r>
            <a:r>
              <a:rPr kumimoji="0" lang="en-US" sz="2400" b="0" i="1" u="none" strike="noStrike" kern="1200" cap="none" spc="0" normalizeH="0" baseline="0" noProof="0">
                <a:ln>
                  <a:noFill/>
                </a:ln>
                <a:solidFill>
                  <a:srgbClr val="44546A"/>
                </a:solidFill>
                <a:effectLst/>
                <a:uLnTx/>
                <a:uFillTx/>
                <a:latin typeface="Arial" panose="020B0604020202020204"/>
                <a:ea typeface="+mn-ea"/>
                <a:cs typeface="+mn-cs"/>
              </a:rPr>
              <a:t>Identifiers</a:t>
            </a: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 of a Block:</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B01C87"/>
                </a:solidFill>
                <a:effectLst/>
                <a:uLnTx/>
                <a:uFillTx/>
                <a:latin typeface="CaskaydiaCove NF" panose="020B0509020204030204" pitchFamily="49" charset="0"/>
                <a:ea typeface="+mn-ea"/>
                <a:cs typeface="+mn-cs"/>
              </a:rPr>
              <a:t>type</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00B050"/>
                </a:solidFill>
                <a:effectLst/>
                <a:uLnTx/>
                <a:uFillTx/>
                <a:latin typeface="CaskaydiaCove NF" panose="020B0509020204030204" pitchFamily="49" charset="0"/>
                <a:ea typeface="+mn-ea"/>
                <a:cs typeface="+mn-cs"/>
              </a:rPr>
              <a:t>resource type</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0070C0"/>
                </a:solidFill>
                <a:effectLst/>
                <a:uLnTx/>
                <a:uFillTx/>
                <a:latin typeface="CaskaydiaCove NF" panose="020B0509020204030204" pitchFamily="49" charset="0"/>
                <a:ea typeface="+mn-ea"/>
                <a:cs typeface="+mn-cs"/>
              </a:rPr>
              <a:t>local name</a:t>
            </a:r>
            <a:endParaRPr kumimoji="0" lang="en-US" sz="2000" b="0" i="0" u="none" strike="noStrike" kern="1200" cap="none" spc="0" normalizeH="0" baseline="0" noProof="0">
              <a:ln>
                <a:noFill/>
              </a:ln>
              <a:solidFill>
                <a:srgbClr val="00B0F0"/>
              </a:solidFill>
              <a:effectLst/>
              <a:uLnTx/>
              <a:uFillTx/>
              <a:latin typeface="CaskaydiaCove NF" panose="020B0509020204030204" pitchFamily="49" charset="0"/>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00B0F0"/>
                </a:solidFill>
                <a:effectLst/>
                <a:uLnTx/>
                <a:uFillTx/>
                <a:latin typeface="CaskaydiaCove NF" panose="020B0509020204030204" pitchFamily="49" charset="0"/>
                <a:ea typeface="+mn-ea"/>
                <a:cs typeface="+mn-cs"/>
              </a:rPr>
              <a:t>attributes or arguments</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FF0000"/>
                </a:solidFill>
                <a:effectLst/>
                <a:uLnTx/>
                <a:uFillTx/>
                <a:latin typeface="CaskaydiaCove NF" panose="020B0509020204030204" pitchFamily="49" charset="0"/>
                <a:ea typeface="+mn-ea"/>
                <a:cs typeface="+mn-cs"/>
              </a:rPr>
              <a:t>block </a:t>
            </a:r>
            <a:r>
              <a:rPr kumimoji="0" lang="en-US" sz="2000" b="0" i="0" u="none" strike="noStrike" kern="1200" cap="none" spc="0" normalizeH="0" baseline="0" noProof="0" err="1">
                <a:ln>
                  <a:noFill/>
                </a:ln>
                <a:solidFill>
                  <a:srgbClr val="FF0000"/>
                </a:solidFill>
                <a:effectLst/>
                <a:uLnTx/>
                <a:uFillTx/>
                <a:latin typeface="CaskaydiaCove NF" panose="020B0509020204030204" pitchFamily="49" charset="0"/>
                <a:ea typeface="+mn-ea"/>
                <a:cs typeface="+mn-cs"/>
              </a:rPr>
              <a:t>delimeter</a:t>
            </a:r>
            <a:endParaRPr kumimoji="0" lang="en-US" sz="2000" b="0" i="0" u="none" strike="noStrike" kern="1200" cap="none" spc="0" normalizeH="0" baseline="0" noProof="0">
              <a:ln>
                <a:noFill/>
              </a:ln>
              <a:solidFill>
                <a:srgbClr val="FF0000"/>
              </a:solidFill>
              <a:effectLst/>
              <a:uLnTx/>
              <a:uFillTx/>
              <a:latin typeface="CaskaydiaCove NF" panose="020B0509020204030204" pitchFamily="49" charset="0"/>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a:ln>
                <a:noFill/>
              </a:ln>
              <a:solidFill>
                <a:srgbClr val="B01C87"/>
              </a:solidFill>
              <a:effectLst/>
              <a:uLnTx/>
              <a:uFillTx/>
              <a:latin typeface="CaskaydiaCove NF" panose="020B0509020204030204" pitchFamily="49" charset="0"/>
              <a:ea typeface="+mn-ea"/>
              <a:cs typeface="+mn-cs"/>
            </a:endParaRPr>
          </a:p>
        </p:txBody>
      </p:sp>
    </p:spTree>
    <p:extLst>
      <p:ext uri="{BB962C8B-B14F-4D97-AF65-F5344CB8AC3E}">
        <p14:creationId xmlns:p14="http://schemas.microsoft.com/office/powerpoint/2010/main" val="20726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51CA-622F-4F14-B429-28D06CE802AA}"/>
              </a:ext>
            </a:extLst>
          </p:cNvPr>
          <p:cNvSpPr>
            <a:spLocks noGrp="1"/>
          </p:cNvSpPr>
          <p:nvPr>
            <p:ph type="title"/>
          </p:nvPr>
        </p:nvSpPr>
        <p:spPr>
          <a:xfrm>
            <a:off x="322983" y="293108"/>
            <a:ext cx="6257928" cy="909867"/>
          </a:xfrm>
        </p:spPr>
        <p:txBody>
          <a:bodyPr anchor="ctr">
            <a:normAutofit/>
          </a:bodyPr>
          <a:lstStyle/>
          <a:p>
            <a:r>
              <a:rPr lang="en-US"/>
              <a:t>Common Terraform Types</a:t>
            </a:r>
          </a:p>
        </p:txBody>
      </p:sp>
      <p:graphicFrame>
        <p:nvGraphicFramePr>
          <p:cNvPr id="5" name="Content Placeholder 2">
            <a:extLst>
              <a:ext uri="{FF2B5EF4-FFF2-40B4-BE49-F238E27FC236}">
                <a16:creationId xmlns:a16="http://schemas.microsoft.com/office/drawing/2014/main" id="{88D05CE6-12B0-E0E8-B556-FE4B90C67E1C}"/>
              </a:ext>
            </a:extLst>
          </p:cNvPr>
          <p:cNvGraphicFramePr>
            <a:graphicFrameLocks noGrp="1"/>
          </p:cNvGraphicFramePr>
          <p:nvPr>
            <p:ph idx="1"/>
          </p:nvPr>
        </p:nvGraphicFramePr>
        <p:xfrm>
          <a:off x="306756" y="1314875"/>
          <a:ext cx="6274155" cy="3913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39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FFB644-93B8-C840-8143-EFEC6D197B49}"/>
              </a:ext>
            </a:extLst>
          </p:cNvPr>
          <p:cNvSpPr>
            <a:spLocks noGrp="1"/>
          </p:cNvSpPr>
          <p:nvPr>
            <p:ph type="body" sz="quarter" idx="10"/>
          </p:nvPr>
        </p:nvSpPr>
        <p:spPr/>
        <p:txBody>
          <a:bodyPr/>
          <a:lstStyle/>
          <a:p>
            <a:r>
              <a:rPr lang="en-US">
                <a:solidFill>
                  <a:schemeClr val="bg1"/>
                </a:solidFill>
              </a:rPr>
              <a:t>Terraform Providers</a:t>
            </a:r>
          </a:p>
        </p:txBody>
      </p:sp>
      <p:sp>
        <p:nvSpPr>
          <p:cNvPr id="3" name="Text Placeholder 2">
            <a:extLst>
              <a:ext uri="{FF2B5EF4-FFF2-40B4-BE49-F238E27FC236}">
                <a16:creationId xmlns:a16="http://schemas.microsoft.com/office/drawing/2014/main" id="{E3A0F012-B1D7-504D-B822-232D90C6F7D6}"/>
              </a:ext>
            </a:extLst>
          </p:cNvPr>
          <p:cNvSpPr>
            <a:spLocks noGrp="1"/>
          </p:cNvSpPr>
          <p:nvPr>
            <p:ph type="body" sz="quarter" idx="11"/>
          </p:nvPr>
        </p:nvSpPr>
        <p:spPr/>
        <p:txBody>
          <a:bodyPr/>
          <a:lstStyle/>
          <a:p>
            <a:r>
              <a:rPr lang="en-US">
                <a:solidFill>
                  <a:schemeClr val="bg1"/>
                </a:solidFill>
              </a:rPr>
              <a:t>pluggable 3</a:t>
            </a:r>
            <a:r>
              <a:rPr lang="en-US" baseline="30000">
                <a:solidFill>
                  <a:schemeClr val="bg1"/>
                </a:solidFill>
              </a:rPr>
              <a:t>rd</a:t>
            </a:r>
            <a:r>
              <a:rPr lang="en-US">
                <a:solidFill>
                  <a:schemeClr val="bg1"/>
                </a:solidFill>
              </a:rPr>
              <a:t> party APIs with a common syntax (HCL)</a:t>
            </a:r>
          </a:p>
        </p:txBody>
      </p:sp>
      <p:pic>
        <p:nvPicPr>
          <p:cNvPr id="9" name="Picture 8" descr="A picture containing clock, drawing&#10;&#10;Description automatically generated">
            <a:extLst>
              <a:ext uri="{FF2B5EF4-FFF2-40B4-BE49-F238E27FC236}">
                <a16:creationId xmlns:a16="http://schemas.microsoft.com/office/drawing/2014/main" id="{938D18FA-A9D4-4F46-9F03-385EEDD21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495" y="2942636"/>
            <a:ext cx="2809010" cy="808995"/>
          </a:xfrm>
          <a:prstGeom prst="rect">
            <a:avLst/>
          </a:prstGeom>
        </p:spPr>
      </p:pic>
      <p:pic>
        <p:nvPicPr>
          <p:cNvPr id="11" name="Picture 10" descr="A picture containing drawing, plate&#10;&#10;Description automatically generated">
            <a:extLst>
              <a:ext uri="{FF2B5EF4-FFF2-40B4-BE49-F238E27FC236}">
                <a16:creationId xmlns:a16="http://schemas.microsoft.com/office/drawing/2014/main" id="{4A64F14B-57B3-DE43-AF68-54306E960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522" y="2951297"/>
            <a:ext cx="3364996" cy="955406"/>
          </a:xfrm>
          <a:prstGeom prst="rect">
            <a:avLst/>
          </a:prstGeom>
        </p:spPr>
      </p:pic>
      <p:pic>
        <p:nvPicPr>
          <p:cNvPr id="15" name="Picture 14" descr="A close up of a logo&#10;&#10;Description automatically generated">
            <a:extLst>
              <a:ext uri="{FF2B5EF4-FFF2-40B4-BE49-F238E27FC236}">
                <a16:creationId xmlns:a16="http://schemas.microsoft.com/office/drawing/2014/main" id="{AA2DA6A6-4E61-764C-8B1E-0E23D1FAA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802" y="4145169"/>
            <a:ext cx="2481441" cy="2481441"/>
          </a:xfrm>
          <a:prstGeom prst="rect">
            <a:avLst/>
          </a:prstGeom>
        </p:spPr>
      </p:pic>
      <p:pic>
        <p:nvPicPr>
          <p:cNvPr id="17" name="Picture 16" descr="A close up of a logo&#10;&#10;Description automatically generated">
            <a:extLst>
              <a:ext uri="{FF2B5EF4-FFF2-40B4-BE49-F238E27FC236}">
                <a16:creationId xmlns:a16="http://schemas.microsoft.com/office/drawing/2014/main" id="{6714231D-C0D9-C546-85D3-1338746A8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693" y="4376560"/>
            <a:ext cx="3163604" cy="225005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F7D77AE-5B73-3743-A1DF-CCE92EEDFD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455" y="1757329"/>
            <a:ext cx="2757023" cy="2757023"/>
          </a:xfrm>
          <a:prstGeom prst="rect">
            <a:avLst/>
          </a:prstGeom>
        </p:spPr>
      </p:pic>
    </p:spTree>
    <p:extLst>
      <p:ext uri="{BB962C8B-B14F-4D97-AF65-F5344CB8AC3E}">
        <p14:creationId xmlns:p14="http://schemas.microsoft.com/office/powerpoint/2010/main" val="9295192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E552-BA31-4647-A918-E88200C9703C}"/>
              </a:ext>
            </a:extLst>
          </p:cNvPr>
          <p:cNvSpPr>
            <a:spLocks noGrp="1"/>
          </p:cNvSpPr>
          <p:nvPr>
            <p:ph type="title"/>
          </p:nvPr>
        </p:nvSpPr>
        <p:spPr/>
        <p:txBody>
          <a:bodyPr/>
          <a:lstStyle/>
          <a:p>
            <a:r>
              <a:rPr lang="en-US"/>
              <a:t>Using Providers</a:t>
            </a:r>
          </a:p>
        </p:txBody>
      </p:sp>
      <p:sp>
        <p:nvSpPr>
          <p:cNvPr id="3" name="Content Placeholder 2">
            <a:extLst>
              <a:ext uri="{FF2B5EF4-FFF2-40B4-BE49-F238E27FC236}">
                <a16:creationId xmlns:a16="http://schemas.microsoft.com/office/drawing/2014/main" id="{3217B9AA-9A71-49E8-9014-32BECC16EEDD}"/>
              </a:ext>
            </a:extLst>
          </p:cNvPr>
          <p:cNvSpPr>
            <a:spLocks noGrp="1"/>
          </p:cNvSpPr>
          <p:nvPr>
            <p:ph idx="1"/>
          </p:nvPr>
        </p:nvSpPr>
        <p:spPr/>
        <p:txBody>
          <a:bodyPr/>
          <a:lstStyle/>
          <a:p>
            <a:pPr marL="0" indent="0">
              <a:buNone/>
            </a:pPr>
            <a:r>
              <a:rPr lang="en-US">
                <a:hlinkClick r:id="rId2"/>
              </a:rPr>
              <a:t>https://registry.terraform.io</a:t>
            </a:r>
            <a:r>
              <a:rPr lang="en-US"/>
              <a:t> </a:t>
            </a:r>
            <a:br>
              <a:rPr lang="en-US"/>
            </a:br>
            <a:br>
              <a:rPr lang="en-US"/>
            </a:br>
            <a:endParaRPr lang="en-US"/>
          </a:p>
        </p:txBody>
      </p:sp>
      <p:pic>
        <p:nvPicPr>
          <p:cNvPr id="5" name="Picture 4" descr="Graphical user interface, application&#10;&#10;Description automatically generated">
            <a:extLst>
              <a:ext uri="{FF2B5EF4-FFF2-40B4-BE49-F238E27FC236}">
                <a16:creationId xmlns:a16="http://schemas.microsoft.com/office/drawing/2014/main" id="{0540A3A1-1772-4E0E-94DC-B5A8166B2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787306"/>
            <a:ext cx="7904480" cy="4238634"/>
          </a:xfrm>
          <a:prstGeom prst="rect">
            <a:avLst/>
          </a:prstGeom>
        </p:spPr>
      </p:pic>
    </p:spTree>
    <p:extLst>
      <p:ext uri="{BB962C8B-B14F-4D97-AF65-F5344CB8AC3E}">
        <p14:creationId xmlns:p14="http://schemas.microsoft.com/office/powerpoint/2010/main" val="1785981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0853-029D-45CF-B3AC-718F2772D2F5}"/>
              </a:ext>
            </a:extLst>
          </p:cNvPr>
          <p:cNvSpPr>
            <a:spLocks noGrp="1"/>
          </p:cNvSpPr>
          <p:nvPr>
            <p:ph type="title"/>
          </p:nvPr>
        </p:nvSpPr>
        <p:spPr/>
        <p:txBody>
          <a:bodyPr/>
          <a:lstStyle/>
          <a:p>
            <a:r>
              <a:rPr lang="en-US" dirty="0"/>
              <a:t>Lab Time! Create a Provider File</a:t>
            </a:r>
          </a:p>
        </p:txBody>
      </p:sp>
      <p:sp>
        <p:nvSpPr>
          <p:cNvPr id="3" name="Content Placeholder 2">
            <a:extLst>
              <a:ext uri="{FF2B5EF4-FFF2-40B4-BE49-F238E27FC236}">
                <a16:creationId xmlns:a16="http://schemas.microsoft.com/office/drawing/2014/main" id="{472BD1A6-C13D-4CFD-B4E8-C152935FCF11}"/>
              </a:ext>
            </a:extLst>
          </p:cNvPr>
          <p:cNvSpPr>
            <a:spLocks noGrp="1"/>
          </p:cNvSpPr>
          <p:nvPr>
            <p:ph idx="1"/>
          </p:nvPr>
        </p:nvSpPr>
        <p:spPr/>
        <p:txBody>
          <a:bodyPr/>
          <a:lstStyle/>
          <a:p>
            <a:r>
              <a:rPr lang="en-US" dirty="0"/>
              <a:t>Labs are located in a Repo at:</a:t>
            </a:r>
            <a:br>
              <a:rPr lang="en-US" dirty="0"/>
            </a:br>
            <a:r>
              <a:rPr lang="en-US" dirty="0"/>
              <a:t> </a:t>
            </a:r>
            <a:r>
              <a:rPr lang="en-US" sz="1800" u="sng" dirty="0">
                <a:solidFill>
                  <a:srgbClr val="0563C1"/>
                </a:solidFill>
                <a:effectLst/>
                <a:latin typeface="BLK Fort"/>
                <a:ea typeface="Calibri" panose="020F0502020204030204" pitchFamily="34" charset="0"/>
                <a:hlinkClick r:id="rId2"/>
              </a:rPr>
              <a:t>https://github.com/devops-workshops-bhs/devops-workshop/blob/main/Day1/Day1_Labs.md</a:t>
            </a:r>
            <a:br>
              <a:rPr lang="en-US" dirty="0"/>
            </a:br>
            <a:endParaRPr lang="en-US" dirty="0"/>
          </a:p>
          <a:p>
            <a:r>
              <a:rPr lang="en-US" dirty="0"/>
              <a:t>We encourage collaboration during the labs – if you run into an issue or error, please be prepared to share your screen so we can all collaborate (and learn)!</a:t>
            </a:r>
          </a:p>
        </p:txBody>
      </p:sp>
    </p:spTree>
    <p:extLst>
      <p:ext uri="{BB962C8B-B14F-4D97-AF65-F5344CB8AC3E}">
        <p14:creationId xmlns:p14="http://schemas.microsoft.com/office/powerpoint/2010/main" val="312082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B419DA-D831-4568-A78E-71B998169EF4}"/>
              </a:ext>
            </a:extLst>
          </p:cNvPr>
          <p:cNvSpPr>
            <a:spLocks noGrp="1"/>
          </p:cNvSpPr>
          <p:nvPr>
            <p:ph type="ctrTitle"/>
          </p:nvPr>
        </p:nvSpPr>
        <p:spPr>
          <a:xfrm>
            <a:off x="657743" y="1767864"/>
            <a:ext cx="11416184" cy="935267"/>
          </a:xfrm>
        </p:spPr>
        <p:txBody>
          <a:bodyPr/>
          <a:lstStyle/>
          <a:p>
            <a:r>
              <a:rPr lang="en-US"/>
              <a:t>This Week’s Schedule</a:t>
            </a:r>
          </a:p>
        </p:txBody>
      </p:sp>
      <p:sp>
        <p:nvSpPr>
          <p:cNvPr id="3" name="Text Placeholder 2">
            <a:extLst>
              <a:ext uri="{FF2B5EF4-FFF2-40B4-BE49-F238E27FC236}">
                <a16:creationId xmlns:a16="http://schemas.microsoft.com/office/drawing/2014/main" id="{98284CB4-A147-4E6A-BD73-8001FBFA8CAE}"/>
              </a:ext>
            </a:extLst>
          </p:cNvPr>
          <p:cNvSpPr>
            <a:spLocks noGrp="1"/>
          </p:cNvSpPr>
          <p:nvPr>
            <p:ph type="subTitle" idx="1"/>
          </p:nvPr>
        </p:nvSpPr>
        <p:spPr>
          <a:xfrm>
            <a:off x="894079" y="3009360"/>
            <a:ext cx="11179847" cy="2291019"/>
          </a:xfrm>
        </p:spPr>
        <p:txBody>
          <a:bodyPr/>
          <a:lstStyle/>
          <a:p>
            <a:r>
              <a:rPr lang="en-US" dirty="0"/>
              <a:t>Day 1 – Introduction to DevOps, VS Code </a:t>
            </a:r>
          </a:p>
          <a:p>
            <a:r>
              <a:rPr lang="en-US" dirty="0"/>
              <a:t>Day 2 – Introduction to GitHub &amp; Terraform</a:t>
            </a:r>
          </a:p>
          <a:p>
            <a:r>
              <a:rPr lang="en-US" dirty="0"/>
              <a:t>Day 3 – Advanced Terraform and BHS Terraform</a:t>
            </a:r>
          </a:p>
        </p:txBody>
      </p:sp>
    </p:spTree>
    <p:extLst>
      <p:ext uri="{BB962C8B-B14F-4D97-AF65-F5344CB8AC3E}">
        <p14:creationId xmlns:p14="http://schemas.microsoft.com/office/powerpoint/2010/main" val="4243189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50C-D434-42CF-AF20-C9757F45640E}"/>
              </a:ext>
            </a:extLst>
          </p:cNvPr>
          <p:cNvSpPr>
            <a:spLocks noGrp="1"/>
          </p:cNvSpPr>
          <p:nvPr>
            <p:ph type="ctrTitle"/>
          </p:nvPr>
        </p:nvSpPr>
        <p:spPr/>
        <p:txBody>
          <a:bodyPr/>
          <a:lstStyle/>
          <a:p>
            <a:r>
              <a:rPr lang="en-US"/>
              <a:t>Getting Started with Azure Provider</a:t>
            </a:r>
          </a:p>
        </p:txBody>
      </p:sp>
      <p:sp>
        <p:nvSpPr>
          <p:cNvPr id="3" name="Subtitle 2">
            <a:extLst>
              <a:ext uri="{FF2B5EF4-FFF2-40B4-BE49-F238E27FC236}">
                <a16:creationId xmlns:a16="http://schemas.microsoft.com/office/drawing/2014/main" id="{A0D54A1C-2B14-40F7-BABC-29AF98CEA120}"/>
              </a:ext>
            </a:extLst>
          </p:cNvPr>
          <p:cNvSpPr>
            <a:spLocks noGrp="1"/>
          </p:cNvSpPr>
          <p:nvPr>
            <p:ph type="subTitle" idx="1"/>
          </p:nvPr>
        </p:nvSpPr>
        <p:spPr/>
        <p:txBody>
          <a:bodyPr/>
          <a:lstStyle/>
          <a:p>
            <a:r>
              <a:rPr lang="en-US" dirty="0"/>
              <a:t>Lab</a:t>
            </a:r>
            <a:br>
              <a:rPr lang="en-US" dirty="0"/>
            </a:br>
            <a:r>
              <a:rPr lang="en-US" dirty="0"/>
              <a:t>Time: 30 minutes</a:t>
            </a:r>
          </a:p>
        </p:txBody>
      </p:sp>
      <p:pic>
        <p:nvPicPr>
          <p:cNvPr id="4" name="Picture 3" descr="A picture containing shape&#10;&#10;Description automatically generated">
            <a:extLst>
              <a:ext uri="{FF2B5EF4-FFF2-40B4-BE49-F238E27FC236}">
                <a16:creationId xmlns:a16="http://schemas.microsoft.com/office/drawing/2014/main" id="{AA7BBCFD-202F-4381-A487-ADE4ACD3D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1800" y="293052"/>
            <a:ext cx="2590800" cy="1171575"/>
          </a:xfrm>
          <a:prstGeom prst="rect">
            <a:avLst/>
          </a:prstGeom>
        </p:spPr>
      </p:pic>
    </p:spTree>
    <p:extLst>
      <p:ext uri="{BB962C8B-B14F-4D97-AF65-F5344CB8AC3E}">
        <p14:creationId xmlns:p14="http://schemas.microsoft.com/office/powerpoint/2010/main" val="20047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Terraform Workflow</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post-lab review</a:t>
            </a:r>
          </a:p>
        </p:txBody>
      </p:sp>
    </p:spTree>
    <p:extLst>
      <p:ext uri="{BB962C8B-B14F-4D97-AF65-F5344CB8AC3E}">
        <p14:creationId xmlns:p14="http://schemas.microsoft.com/office/powerpoint/2010/main" val="1204927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9ACEC-5CC5-4D8F-8D9C-14E7A908ACAE}"/>
              </a:ext>
            </a:extLst>
          </p:cNvPr>
          <p:cNvSpPr>
            <a:spLocks noGrp="1"/>
          </p:cNvSpPr>
          <p:nvPr>
            <p:ph type="title"/>
          </p:nvPr>
        </p:nvSpPr>
        <p:spPr/>
        <p:txBody>
          <a:bodyPr/>
          <a:lstStyle/>
          <a:p>
            <a:r>
              <a:rPr lang="en-US"/>
              <a:t>Terraform Workflow</a:t>
            </a:r>
          </a:p>
        </p:txBody>
      </p:sp>
      <p:sp>
        <p:nvSpPr>
          <p:cNvPr id="3" name="Content Placeholder 2">
            <a:extLst>
              <a:ext uri="{FF2B5EF4-FFF2-40B4-BE49-F238E27FC236}">
                <a16:creationId xmlns:a16="http://schemas.microsoft.com/office/drawing/2014/main" id="{8DECC5D8-6279-4235-8418-5CCB41796EF0}"/>
              </a:ext>
            </a:extLst>
          </p:cNvPr>
          <p:cNvSpPr>
            <a:spLocks noGrp="1"/>
          </p:cNvSpPr>
          <p:nvPr>
            <p:ph idx="1"/>
          </p:nvPr>
        </p:nvSpPr>
        <p:spPr/>
        <p:txBody>
          <a:bodyPr/>
          <a:lstStyle/>
          <a:p>
            <a:r>
              <a:rPr lang="en-US"/>
              <a:t>`</a:t>
            </a:r>
            <a:r>
              <a:rPr lang="en-US">
                <a:solidFill>
                  <a:srgbClr val="92D050"/>
                </a:solidFill>
              </a:rPr>
              <a:t>terraform </a:t>
            </a:r>
            <a:r>
              <a:rPr lang="en-US" err="1">
                <a:solidFill>
                  <a:srgbClr val="92D050"/>
                </a:solidFill>
              </a:rPr>
              <a:t>init</a:t>
            </a:r>
            <a:r>
              <a:rPr lang="en-US"/>
              <a:t>` is used to download provider version(s) and remote modules (Day2!)</a:t>
            </a:r>
          </a:p>
          <a:p>
            <a:pPr lvl="1"/>
            <a:r>
              <a:rPr lang="en-US"/>
              <a:t>Creates the `.terraform` directory</a:t>
            </a:r>
          </a:p>
          <a:p>
            <a:pPr lvl="1"/>
            <a:r>
              <a:rPr lang="en-US"/>
              <a:t>You don’t have to run `</a:t>
            </a:r>
            <a:r>
              <a:rPr lang="en-US" err="1"/>
              <a:t>init</a:t>
            </a:r>
            <a:r>
              <a:rPr lang="en-US"/>
              <a:t>` every time, only when you change provider or module versions, or you need to recreate the `.terraform` directory</a:t>
            </a:r>
          </a:p>
          <a:p>
            <a:r>
              <a:rPr lang="en-US"/>
              <a:t>`</a:t>
            </a:r>
            <a:r>
              <a:rPr lang="en-US">
                <a:solidFill>
                  <a:srgbClr val="0070C0"/>
                </a:solidFill>
              </a:rPr>
              <a:t>terraform plan</a:t>
            </a:r>
            <a:r>
              <a:rPr lang="en-US"/>
              <a:t>` to see the anticipated changes without actually making changes</a:t>
            </a:r>
          </a:p>
          <a:p>
            <a:r>
              <a:rPr lang="en-US"/>
              <a:t>`</a:t>
            </a:r>
            <a:r>
              <a:rPr lang="en-US">
                <a:solidFill>
                  <a:schemeClr val="accent3"/>
                </a:solidFill>
              </a:rPr>
              <a:t>terraform apply</a:t>
            </a:r>
            <a:r>
              <a:rPr lang="en-US"/>
              <a:t>` to apply your </a:t>
            </a:r>
            <a:r>
              <a:rPr lang="en-US" err="1"/>
              <a:t>IaC</a:t>
            </a:r>
            <a:endParaRPr lang="en-US"/>
          </a:p>
          <a:p>
            <a:r>
              <a:rPr lang="en-US"/>
              <a:t>`</a:t>
            </a:r>
            <a:r>
              <a:rPr lang="en-US">
                <a:solidFill>
                  <a:srgbClr val="C00000"/>
                </a:solidFill>
              </a:rPr>
              <a:t>terraform destroy</a:t>
            </a:r>
            <a:r>
              <a:rPr lang="en-US"/>
              <a:t>` to destroy everything! 🔥</a:t>
            </a:r>
            <a:r>
              <a:rPr lang="en-US">
                <a:solidFill>
                  <a:srgbClr val="FF0000"/>
                </a:solidFill>
              </a:rPr>
              <a:t>DANGER</a:t>
            </a:r>
            <a:r>
              <a:rPr lang="en-US"/>
              <a:t>💀</a:t>
            </a:r>
            <a:r>
              <a:rPr lang="en-US">
                <a:solidFill>
                  <a:srgbClr val="FF0000"/>
                </a:solidFill>
              </a:rPr>
              <a:t>DANGER</a:t>
            </a:r>
            <a:r>
              <a:rPr lang="en-US"/>
              <a:t>🔥</a:t>
            </a:r>
          </a:p>
        </p:txBody>
      </p:sp>
    </p:spTree>
    <p:extLst>
      <p:ext uri="{BB962C8B-B14F-4D97-AF65-F5344CB8AC3E}">
        <p14:creationId xmlns:p14="http://schemas.microsoft.com/office/powerpoint/2010/main" val="1903552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A150-6EF0-9C4D-8394-03715131FD40}"/>
              </a:ext>
            </a:extLst>
          </p:cNvPr>
          <p:cNvSpPr>
            <a:spLocks noGrp="1"/>
          </p:cNvSpPr>
          <p:nvPr>
            <p:ph type="title"/>
          </p:nvPr>
        </p:nvSpPr>
        <p:spPr/>
        <p:txBody>
          <a:bodyPr/>
          <a:lstStyle/>
          <a:p>
            <a:r>
              <a:rPr lang="en-US" b="1"/>
              <a:t>Terraform Command Line</a:t>
            </a:r>
            <a:endParaRPr lang="en-US"/>
          </a:p>
        </p:txBody>
      </p:sp>
      <p:sp>
        <p:nvSpPr>
          <p:cNvPr id="3" name="Content Placeholder 2">
            <a:extLst>
              <a:ext uri="{FF2B5EF4-FFF2-40B4-BE49-F238E27FC236}">
                <a16:creationId xmlns:a16="http://schemas.microsoft.com/office/drawing/2014/main" id="{3A80DFB6-F6D2-E04D-A156-CAC7380AB088}"/>
              </a:ext>
            </a:extLst>
          </p:cNvPr>
          <p:cNvSpPr>
            <a:spLocks noGrp="1"/>
          </p:cNvSpPr>
          <p:nvPr>
            <p:ph idx="1"/>
          </p:nvPr>
        </p:nvSpPr>
        <p:spPr>
          <a:xfrm>
            <a:off x="322982" y="1472054"/>
            <a:ext cx="5860962" cy="3913892"/>
          </a:xfrm>
        </p:spPr>
        <p:txBody>
          <a:bodyPr/>
          <a:lstStyle/>
          <a:p>
            <a:pPr marL="0" indent="0">
              <a:buNone/>
            </a:pPr>
            <a:endParaRPr lang="en-US"/>
          </a:p>
          <a:p>
            <a:pPr marL="0" indent="0">
              <a:buNone/>
            </a:pPr>
            <a:r>
              <a:rPr lang="en-US"/>
              <a:t>Terraform is an open source provisioning tool.</a:t>
            </a:r>
          </a:p>
          <a:p>
            <a:pPr marL="0" indent="0">
              <a:buNone/>
            </a:pPr>
            <a:endParaRPr lang="en-US"/>
          </a:p>
          <a:p>
            <a:pPr marL="0" indent="0">
              <a:buNone/>
            </a:pPr>
            <a:r>
              <a:rPr lang="en-US"/>
              <a:t>It ships as a single binary which is written in Go. Terraform is cross platform and can run on Linux, Windows, or MacOS.</a:t>
            </a:r>
          </a:p>
          <a:p>
            <a:pPr marL="0" indent="0">
              <a:buNone/>
            </a:pPr>
            <a:endParaRPr lang="en-US"/>
          </a:p>
          <a:p>
            <a:pPr marL="0" indent="0">
              <a:buNone/>
            </a:pPr>
            <a:r>
              <a:rPr lang="en-US"/>
              <a:t>Installing terraform is easy. You simply download a zip file, unzip it, and run it.</a:t>
            </a:r>
          </a:p>
        </p:txBody>
      </p:sp>
      <p:sp>
        <p:nvSpPr>
          <p:cNvPr id="6" name="Content Placeholder 2">
            <a:extLst>
              <a:ext uri="{FF2B5EF4-FFF2-40B4-BE49-F238E27FC236}">
                <a16:creationId xmlns:a16="http://schemas.microsoft.com/office/drawing/2014/main" id="{EAE2594F-AAD9-6F43-94FF-872D24397B0A}"/>
              </a:ext>
            </a:extLst>
          </p:cNvPr>
          <p:cNvSpPr txBox="1">
            <a:spLocks/>
          </p:cNvSpPr>
          <p:nvPr/>
        </p:nvSpPr>
        <p:spPr>
          <a:xfrm>
            <a:off x="6425992" y="2097740"/>
            <a:ext cx="5280212" cy="2967319"/>
          </a:xfrm>
          <a:prstGeom prst="rect">
            <a:avLst/>
          </a:prstGeom>
          <a:solidFill>
            <a:schemeClr val="bg2"/>
          </a:solidFill>
          <a:effectLst>
            <a:softEdge rad="25400"/>
          </a:effectLst>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rgbClr val="352E28"/>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rgbClr val="352E28"/>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352E28"/>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888888"/>
                </a:solidFill>
                <a:effectLst/>
                <a:uLnTx/>
                <a:uFillTx/>
                <a:latin typeface="Monaco" pitchFamily="2" charset="77"/>
                <a:ea typeface="Verdana" charset="0"/>
              </a:rPr>
              <a:t># Basic Terraform Commands</a:t>
            </a:r>
            <a:endParaRPr kumimoji="0" lang="en-US" sz="2133" b="0" i="0" u="none" strike="noStrike" kern="1200" cap="none" spc="0" normalizeH="0" baseline="0" noProof="0">
              <a:ln>
                <a:noFill/>
              </a:ln>
              <a:solidFill>
                <a:srgbClr val="444444"/>
              </a:solidFill>
              <a:effectLst/>
              <a:uLnTx/>
              <a:uFillTx/>
              <a:latin typeface="Monaco" pitchFamily="2" charset="77"/>
              <a:ea typeface="Verdana"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a:t>
            </a:r>
            <a:r>
              <a:rPr kumimoji="0" lang="en-US" sz="2133" b="0" i="0" u="none" strike="noStrike" kern="1200" cap="none" spc="0" normalizeH="0" baseline="0" noProof="0">
                <a:ln>
                  <a:noFill/>
                </a:ln>
                <a:solidFill>
                  <a:srgbClr val="397300"/>
                </a:solidFill>
                <a:effectLst/>
                <a:uLnTx/>
                <a:uFillTx/>
                <a:latin typeface="Monaco" pitchFamily="2" charset="77"/>
                <a:ea typeface="Verdana" charset="0"/>
              </a:rPr>
              <a:t>version</a:t>
            </a:r>
            <a:endParaRPr kumimoji="0" lang="en-US" sz="2133" b="0" i="0" u="none" strike="noStrike" kern="1200" cap="none" spc="0" normalizeH="0" baseline="0" noProof="0">
              <a:ln>
                <a:noFill/>
              </a:ln>
              <a:solidFill>
                <a:srgbClr val="444444"/>
              </a:solidFill>
              <a:effectLst/>
              <a:uLnTx/>
              <a:uFillTx/>
              <a:latin typeface="Monaco" pitchFamily="2" charset="77"/>
              <a:ea typeface="Verdana"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help</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a:t>
            </a:r>
            <a:r>
              <a:rPr kumimoji="0" lang="en-US" sz="2133" b="0" i="0" u="none" strike="noStrike" kern="1200" cap="none" spc="0" normalizeH="0" baseline="0" noProof="0" err="1">
                <a:ln>
                  <a:noFill/>
                </a:ln>
                <a:solidFill>
                  <a:srgbClr val="444444"/>
                </a:solidFill>
                <a:effectLst/>
                <a:uLnTx/>
                <a:uFillTx/>
                <a:latin typeface="Monaco" pitchFamily="2" charset="77"/>
                <a:ea typeface="Verdana" charset="0"/>
              </a:rPr>
              <a:t>init</a:t>
            </a:r>
            <a:endParaRPr kumimoji="0" lang="en-US" sz="2133" b="0" i="0" u="none" strike="noStrike" kern="1200" cap="none" spc="0" normalizeH="0" baseline="0" noProof="0">
              <a:ln>
                <a:noFill/>
              </a:ln>
              <a:solidFill>
                <a:srgbClr val="444444"/>
              </a:solidFill>
              <a:effectLst/>
              <a:uLnTx/>
              <a:uFillTx/>
              <a:latin typeface="Monaco" pitchFamily="2" charset="77"/>
              <a:ea typeface="Verdana"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plan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apply</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444444"/>
                </a:solidFill>
                <a:effectLst/>
                <a:uLnTx/>
                <a:uFillTx/>
                <a:latin typeface="Monaco" pitchFamily="2" charset="77"/>
                <a:ea typeface="Verdana" charset="0"/>
              </a:rPr>
              <a:t>terraform destroy</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133" b="0" i="0" u="none" strike="noStrike" kern="1200" cap="none" spc="0" normalizeH="0" baseline="0" noProof="0">
              <a:ln>
                <a:noFill/>
              </a:ln>
              <a:solidFill>
                <a:srgbClr val="352E28"/>
              </a:solidFill>
              <a:effectLst/>
              <a:uLnTx/>
              <a:uFillTx/>
              <a:latin typeface="Arial Regular"/>
              <a:ea typeface="Verdana" charset="0"/>
            </a:endParaRPr>
          </a:p>
        </p:txBody>
      </p:sp>
      <p:sp>
        <p:nvSpPr>
          <p:cNvPr id="7" name="Content Placeholder 2">
            <a:extLst>
              <a:ext uri="{FF2B5EF4-FFF2-40B4-BE49-F238E27FC236}">
                <a16:creationId xmlns:a16="http://schemas.microsoft.com/office/drawing/2014/main" id="{19AE5900-EF73-1443-ACE4-07272C7A1B95}"/>
              </a:ext>
            </a:extLst>
          </p:cNvPr>
          <p:cNvSpPr txBox="1">
            <a:spLocks/>
          </p:cNvSpPr>
          <p:nvPr/>
        </p:nvSpPr>
        <p:spPr>
          <a:xfrm>
            <a:off x="6425992" y="926128"/>
            <a:ext cx="4426862" cy="109185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rgbClr val="352E28"/>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rgbClr val="352E28"/>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352E28"/>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133" b="0" i="0" u="none" strike="noStrike" kern="1200" cap="none" spc="0" normalizeH="0" baseline="0" noProof="0">
              <a:ln>
                <a:noFill/>
              </a:ln>
              <a:solidFill>
                <a:srgbClr val="352E28"/>
              </a:solidFill>
              <a:effectLst/>
              <a:uLnTx/>
              <a:uFillTx/>
              <a:latin typeface="Arial Regular"/>
              <a:ea typeface="Verdana"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352E28"/>
                </a:solidFill>
                <a:effectLst/>
                <a:uLnTx/>
                <a:uFillTx/>
                <a:latin typeface="Arial Regular"/>
                <a:ea typeface="Verdana" charset="0"/>
              </a:rPr>
              <a:t>Terraform has subcommands that perform different actions.</a:t>
            </a:r>
          </a:p>
        </p:txBody>
      </p:sp>
    </p:spTree>
    <p:extLst>
      <p:ext uri="{BB962C8B-B14F-4D97-AF65-F5344CB8AC3E}">
        <p14:creationId xmlns:p14="http://schemas.microsoft.com/office/powerpoint/2010/main" val="1878996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A150-6EF0-9C4D-8394-03715131FD40}"/>
              </a:ext>
            </a:extLst>
          </p:cNvPr>
          <p:cNvSpPr>
            <a:spLocks noGrp="1"/>
          </p:cNvSpPr>
          <p:nvPr>
            <p:ph type="title"/>
          </p:nvPr>
        </p:nvSpPr>
        <p:spPr/>
        <p:txBody>
          <a:bodyPr/>
          <a:lstStyle/>
          <a:p>
            <a:r>
              <a:rPr lang="en-US" b="1"/>
              <a:t>Terraform Help</a:t>
            </a:r>
            <a:endParaRPr lang="en-US"/>
          </a:p>
        </p:txBody>
      </p:sp>
      <p:sp>
        <p:nvSpPr>
          <p:cNvPr id="6" name="Content Placeholder 2">
            <a:extLst>
              <a:ext uri="{FF2B5EF4-FFF2-40B4-BE49-F238E27FC236}">
                <a16:creationId xmlns:a16="http://schemas.microsoft.com/office/drawing/2014/main" id="{EAE2594F-AAD9-6F43-94FF-872D24397B0A}"/>
              </a:ext>
            </a:extLst>
          </p:cNvPr>
          <p:cNvSpPr txBox="1">
            <a:spLocks/>
          </p:cNvSpPr>
          <p:nvPr/>
        </p:nvSpPr>
        <p:spPr>
          <a:xfrm>
            <a:off x="322982" y="1281952"/>
            <a:ext cx="11293828" cy="3155577"/>
          </a:xfrm>
          <a:prstGeom prst="rect">
            <a:avLst/>
          </a:prstGeom>
          <a:solidFill>
            <a:schemeClr val="bg2"/>
          </a:solidFill>
          <a:effectLst>
            <a:softEdge rad="25400"/>
          </a:effectLst>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rgbClr val="352E28"/>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rgbClr val="352E28"/>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352E28"/>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terraform help</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Usage: terraform [-version] [-help] &lt;command&gt; [</a:t>
            </a:r>
            <a:r>
              <a:rPr kumimoji="0" lang="en-US" sz="1400" b="0" i="0" u="none" strike="noStrike" kern="1200" cap="none" spc="0" normalizeH="0" baseline="0" noProof="0" err="1">
                <a:ln>
                  <a:noFill/>
                </a:ln>
                <a:solidFill>
                  <a:srgbClr val="444444"/>
                </a:solidFill>
                <a:effectLst/>
                <a:uLnTx/>
                <a:uFillTx/>
                <a:latin typeface="Monaco" pitchFamily="2" charset="77"/>
                <a:ea typeface="Verdana" charset="0"/>
              </a:rPr>
              <a:t>args</a:t>
            </a: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Common commands:</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apply Builds or changes infrastructure</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console Interactive console for Terraform interpolations</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destroy Destroy Terraform-managed infrastructure</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env Workspace management</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a:t>
            </a:r>
            <a:r>
              <a:rPr kumimoji="0" lang="en-US" sz="1400" b="0" i="0" u="none" strike="noStrike" kern="1200" cap="none" spc="0" normalizeH="0" baseline="0" noProof="0" err="1">
                <a:ln>
                  <a:noFill/>
                </a:ln>
                <a:solidFill>
                  <a:srgbClr val="444444"/>
                </a:solidFill>
                <a:effectLst/>
                <a:uLnTx/>
                <a:uFillTx/>
                <a:latin typeface="Monaco" pitchFamily="2" charset="77"/>
                <a:ea typeface="Verdana" charset="0"/>
              </a:rPr>
              <a:t>fmt</a:t>
            </a: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Rewrites config files to canonical format</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444444"/>
                </a:solidFill>
                <a:effectLst/>
                <a:uLnTx/>
                <a:uFillTx/>
                <a:latin typeface="Monaco" pitchFamily="2" charset="77"/>
                <a:ea typeface="Verdana" charset="0"/>
              </a:rPr>
              <a:t>	graph Create a visual graph of Terraform resources</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133" b="0" i="0" u="none" strike="noStrike" kern="1200" cap="none" spc="0" normalizeH="0" baseline="0" noProof="0">
              <a:ln>
                <a:noFill/>
              </a:ln>
              <a:solidFill>
                <a:srgbClr val="352E28"/>
              </a:solidFill>
              <a:effectLst/>
              <a:uLnTx/>
              <a:uFillTx/>
              <a:latin typeface="Arial Regular"/>
              <a:ea typeface="Verdana" charset="0"/>
            </a:endParaRPr>
          </a:p>
        </p:txBody>
      </p:sp>
      <p:sp>
        <p:nvSpPr>
          <p:cNvPr id="7" name="Content Placeholder 2">
            <a:extLst>
              <a:ext uri="{FF2B5EF4-FFF2-40B4-BE49-F238E27FC236}">
                <a16:creationId xmlns:a16="http://schemas.microsoft.com/office/drawing/2014/main" id="{19AE5900-EF73-1443-ACE4-07272C7A1B95}"/>
              </a:ext>
            </a:extLst>
          </p:cNvPr>
          <p:cNvSpPr txBox="1">
            <a:spLocks/>
          </p:cNvSpPr>
          <p:nvPr/>
        </p:nvSpPr>
        <p:spPr>
          <a:xfrm>
            <a:off x="322982" y="4471682"/>
            <a:ext cx="7324399" cy="1091852"/>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rgbClr val="352E28"/>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rgbClr val="352E28"/>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rgbClr val="352E28"/>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rgbClr val="352E28"/>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133" b="0" i="0" u="none" strike="noStrike" kern="1200" cap="none" spc="0" normalizeH="0" baseline="0" noProof="0">
              <a:ln>
                <a:noFill/>
              </a:ln>
              <a:solidFill>
                <a:srgbClr val="352E28"/>
              </a:solidFill>
              <a:effectLst/>
              <a:uLnTx/>
              <a:uFillTx/>
              <a:latin typeface="Arial Regular"/>
              <a:ea typeface="Verdana" charset="0"/>
            </a:endParaRP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srgbClr val="352E28"/>
                </a:solidFill>
                <a:effectLst/>
                <a:uLnTx/>
                <a:uFillTx/>
                <a:latin typeface="Arial Regular"/>
                <a:ea typeface="Verdana" charset="0"/>
              </a:rPr>
              <a:t>Type </a:t>
            </a:r>
            <a:r>
              <a:rPr kumimoji="0" lang="en-US" sz="2000" b="0" i="0" u="none" strike="noStrike" kern="1200" cap="none" spc="0" normalizeH="0" baseline="0" noProof="0">
                <a:ln>
                  <a:noFill/>
                </a:ln>
                <a:solidFill>
                  <a:srgbClr val="000000"/>
                </a:solidFill>
                <a:effectLst/>
                <a:uLnTx/>
                <a:uFillTx/>
                <a:latin typeface="Monaco" pitchFamily="2" charset="77"/>
                <a:ea typeface="Verdana" charset="0"/>
              </a:rPr>
              <a:t>terraform subcommand help </a:t>
            </a:r>
            <a:r>
              <a:rPr kumimoji="0" lang="en-US" sz="2133" b="0" i="0" u="none" strike="noStrike" kern="1200" cap="none" spc="0" normalizeH="0" baseline="0" noProof="0">
                <a:ln>
                  <a:noFill/>
                </a:ln>
                <a:solidFill>
                  <a:srgbClr val="352E28"/>
                </a:solidFill>
                <a:effectLst/>
                <a:uLnTx/>
                <a:uFillTx/>
                <a:latin typeface="Arial Regular"/>
                <a:ea typeface="Verdana" charset="0"/>
              </a:rPr>
              <a:t>to view help on a particular subcommand.</a:t>
            </a:r>
          </a:p>
        </p:txBody>
      </p:sp>
    </p:spTree>
    <p:extLst>
      <p:ext uri="{BB962C8B-B14F-4D97-AF65-F5344CB8AC3E}">
        <p14:creationId xmlns:p14="http://schemas.microsoft.com/office/powerpoint/2010/main" val="302596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Terraform Configuration</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and Versioning</a:t>
            </a:r>
          </a:p>
        </p:txBody>
      </p:sp>
    </p:spTree>
    <p:extLst>
      <p:ext uri="{BB962C8B-B14F-4D97-AF65-F5344CB8AC3E}">
        <p14:creationId xmlns:p14="http://schemas.microsoft.com/office/powerpoint/2010/main" val="122782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0828-5E2B-47C2-BA93-21DF7640A394}"/>
              </a:ext>
            </a:extLst>
          </p:cNvPr>
          <p:cNvSpPr>
            <a:spLocks noGrp="1"/>
          </p:cNvSpPr>
          <p:nvPr>
            <p:ph type="title"/>
          </p:nvPr>
        </p:nvSpPr>
        <p:spPr/>
        <p:txBody>
          <a:bodyPr/>
          <a:lstStyle/>
          <a:p>
            <a:r>
              <a:rPr lang="en-US"/>
              <a:t>Terraform Configuration</a:t>
            </a:r>
          </a:p>
        </p:txBody>
      </p:sp>
      <p:sp>
        <p:nvSpPr>
          <p:cNvPr id="3" name="Content Placeholder 2">
            <a:extLst>
              <a:ext uri="{FF2B5EF4-FFF2-40B4-BE49-F238E27FC236}">
                <a16:creationId xmlns:a16="http://schemas.microsoft.com/office/drawing/2014/main" id="{AB2CE91A-34B3-4526-864A-1A4566FFBFA7}"/>
              </a:ext>
            </a:extLst>
          </p:cNvPr>
          <p:cNvSpPr>
            <a:spLocks noGrp="1"/>
          </p:cNvSpPr>
          <p:nvPr>
            <p:ph idx="1"/>
          </p:nvPr>
        </p:nvSpPr>
        <p:spPr>
          <a:xfrm>
            <a:off x="306756" y="1314875"/>
            <a:ext cx="11619925" cy="1753445"/>
          </a:xfrm>
          <a:solidFill>
            <a:schemeClr val="bg1">
              <a:lumMod val="95000"/>
            </a:schemeClr>
          </a:solidFill>
        </p:spPr>
        <p:txBody>
          <a:bodyPr/>
          <a:lstStyle/>
          <a:p>
            <a:pPr marL="0" indent="0">
              <a:buNone/>
            </a:pPr>
            <a:r>
              <a:rPr lang="en-US">
                <a:solidFill>
                  <a:srgbClr val="FF0000"/>
                </a:solidFill>
                <a:latin typeface="CaskaydiaCove NF" panose="020B0509020204030204" pitchFamily="49" charset="0"/>
              </a:rPr>
              <a:t>terraform {</a:t>
            </a:r>
          </a:p>
          <a:p>
            <a:pPr marL="0" indent="0">
              <a:buNone/>
            </a:pPr>
            <a:r>
              <a:rPr lang="en-US">
                <a:solidFill>
                  <a:srgbClr val="FF0000"/>
                </a:solidFill>
                <a:latin typeface="CaskaydiaCove NF" panose="020B0509020204030204" pitchFamily="49" charset="0"/>
              </a:rPr>
              <a:t>  </a:t>
            </a:r>
            <a:r>
              <a:rPr lang="en-US" err="1">
                <a:solidFill>
                  <a:srgbClr val="FF0000"/>
                </a:solidFill>
                <a:latin typeface="CaskaydiaCove NF" panose="020B0509020204030204" pitchFamily="49" charset="0"/>
              </a:rPr>
              <a:t>required_version</a:t>
            </a:r>
            <a:r>
              <a:rPr lang="en-US">
                <a:solidFill>
                  <a:srgbClr val="FF0000"/>
                </a:solidFill>
                <a:latin typeface="CaskaydiaCove NF" panose="020B0509020204030204" pitchFamily="49" charset="0"/>
              </a:rPr>
              <a:t> = “~&gt; 1.1.0”</a:t>
            </a:r>
          </a:p>
          <a:p>
            <a:pPr marL="0" indent="0">
              <a:buNone/>
            </a:pPr>
            <a:r>
              <a:rPr lang="en-US">
                <a:solidFill>
                  <a:srgbClr val="FF0000"/>
                </a:solidFill>
                <a:latin typeface="CaskaydiaCove NF" panose="020B0509020204030204" pitchFamily="49" charset="0"/>
              </a:rPr>
              <a:t>}</a:t>
            </a:r>
          </a:p>
        </p:txBody>
      </p:sp>
      <p:sp>
        <p:nvSpPr>
          <p:cNvPr id="4" name="TextBox 3">
            <a:extLst>
              <a:ext uri="{FF2B5EF4-FFF2-40B4-BE49-F238E27FC236}">
                <a16:creationId xmlns:a16="http://schemas.microsoft.com/office/drawing/2014/main" id="{47C3598F-9601-4F0F-9AA4-4C916193E791}"/>
              </a:ext>
            </a:extLst>
          </p:cNvPr>
          <p:cNvSpPr txBox="1"/>
          <p:nvPr/>
        </p:nvSpPr>
        <p:spPr>
          <a:xfrm>
            <a:off x="322982" y="3596640"/>
            <a:ext cx="11603699" cy="224676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Version Constraint Operators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“~&gt;” is the pessimistic constraint operator</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&gt;=, &lt;=, &gt;, &lt;, =</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 excludes exact version</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Can chain constraints with commas “,”</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a:ln>
                <a:noFill/>
              </a:ln>
              <a:solidFill>
                <a:srgbClr val="B01C87"/>
              </a:solidFill>
              <a:effectLst/>
              <a:uLnTx/>
              <a:uFillTx/>
              <a:latin typeface="CaskaydiaCove NF" panose="020B0509020204030204" pitchFamily="49" charset="0"/>
              <a:ea typeface="+mn-ea"/>
              <a:cs typeface="+mn-cs"/>
            </a:endParaRPr>
          </a:p>
        </p:txBody>
      </p:sp>
    </p:spTree>
    <p:extLst>
      <p:ext uri="{BB962C8B-B14F-4D97-AF65-F5344CB8AC3E}">
        <p14:creationId xmlns:p14="http://schemas.microsoft.com/office/powerpoint/2010/main" val="2112078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50C-D434-42CF-AF20-C9757F45640E}"/>
              </a:ext>
            </a:extLst>
          </p:cNvPr>
          <p:cNvSpPr>
            <a:spLocks noGrp="1"/>
          </p:cNvSpPr>
          <p:nvPr>
            <p:ph type="ctrTitle"/>
          </p:nvPr>
        </p:nvSpPr>
        <p:spPr/>
        <p:txBody>
          <a:bodyPr/>
          <a:lstStyle/>
          <a:p>
            <a:r>
              <a:rPr lang="en-US"/>
              <a:t>Terraform and Provider Versions</a:t>
            </a:r>
          </a:p>
        </p:txBody>
      </p:sp>
      <p:sp>
        <p:nvSpPr>
          <p:cNvPr id="3" name="Subtitle 2">
            <a:extLst>
              <a:ext uri="{FF2B5EF4-FFF2-40B4-BE49-F238E27FC236}">
                <a16:creationId xmlns:a16="http://schemas.microsoft.com/office/drawing/2014/main" id="{A0D54A1C-2B14-40F7-BABC-29AF98CEA120}"/>
              </a:ext>
            </a:extLst>
          </p:cNvPr>
          <p:cNvSpPr>
            <a:spLocks noGrp="1"/>
          </p:cNvSpPr>
          <p:nvPr>
            <p:ph type="subTitle" idx="1"/>
          </p:nvPr>
        </p:nvSpPr>
        <p:spPr/>
        <p:txBody>
          <a:bodyPr/>
          <a:lstStyle/>
          <a:p>
            <a:endParaRPr lang="en-US" dirty="0"/>
          </a:p>
        </p:txBody>
      </p:sp>
      <p:pic>
        <p:nvPicPr>
          <p:cNvPr id="5" name="Picture 4" descr="A picture containing shape&#10;&#10;Description automatically generated">
            <a:extLst>
              <a:ext uri="{FF2B5EF4-FFF2-40B4-BE49-F238E27FC236}">
                <a16:creationId xmlns:a16="http://schemas.microsoft.com/office/drawing/2014/main" id="{5E1C4F75-8E8C-4C19-BB50-C6A86092C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800" y="293052"/>
            <a:ext cx="2590800" cy="1171575"/>
          </a:xfrm>
          <a:prstGeom prst="rect">
            <a:avLst/>
          </a:prstGeom>
        </p:spPr>
      </p:pic>
    </p:spTree>
    <p:extLst>
      <p:ext uri="{BB962C8B-B14F-4D97-AF65-F5344CB8AC3E}">
        <p14:creationId xmlns:p14="http://schemas.microsoft.com/office/powerpoint/2010/main" val="3154993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Terraform and Provider Versions</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post-lab review</a:t>
            </a:r>
          </a:p>
        </p:txBody>
      </p:sp>
    </p:spTree>
    <p:extLst>
      <p:ext uri="{BB962C8B-B14F-4D97-AF65-F5344CB8AC3E}">
        <p14:creationId xmlns:p14="http://schemas.microsoft.com/office/powerpoint/2010/main" val="1359697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cell phone&#10;&#10;Description automatically generated">
            <a:extLst>
              <a:ext uri="{FF2B5EF4-FFF2-40B4-BE49-F238E27FC236}">
                <a16:creationId xmlns:a16="http://schemas.microsoft.com/office/drawing/2014/main" id="{B5E01E1C-FE22-8D4A-98D5-DF62386990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39" y="1681195"/>
            <a:ext cx="12180722" cy="4214793"/>
          </a:xfrm>
          <a:prstGeom prst="rect">
            <a:avLst/>
          </a:prstGeom>
        </p:spPr>
      </p:pic>
      <p:sp>
        <p:nvSpPr>
          <p:cNvPr id="2" name="Text Placeholder 1">
            <a:extLst>
              <a:ext uri="{FF2B5EF4-FFF2-40B4-BE49-F238E27FC236}">
                <a16:creationId xmlns:a16="http://schemas.microsoft.com/office/drawing/2014/main" id="{9A1FC76A-CDF8-DA4E-9315-16DE99D34734}"/>
              </a:ext>
            </a:extLst>
          </p:cNvPr>
          <p:cNvSpPr>
            <a:spLocks noGrp="1"/>
          </p:cNvSpPr>
          <p:nvPr>
            <p:ph type="body" sz="quarter" idx="10"/>
          </p:nvPr>
        </p:nvSpPr>
        <p:spPr/>
        <p:txBody>
          <a:bodyPr/>
          <a:lstStyle/>
          <a:p>
            <a:r>
              <a:rPr lang="en-US"/>
              <a:t>State</a:t>
            </a:r>
          </a:p>
        </p:txBody>
      </p:sp>
      <p:sp>
        <p:nvSpPr>
          <p:cNvPr id="3" name="Text Placeholder 2">
            <a:extLst>
              <a:ext uri="{FF2B5EF4-FFF2-40B4-BE49-F238E27FC236}">
                <a16:creationId xmlns:a16="http://schemas.microsoft.com/office/drawing/2014/main" id="{D42561E9-92BD-234E-9502-1685D04243E8}"/>
              </a:ext>
            </a:extLst>
          </p:cNvPr>
          <p:cNvSpPr>
            <a:spLocks noGrp="1"/>
          </p:cNvSpPr>
          <p:nvPr>
            <p:ph type="body" sz="quarter" idx="11"/>
          </p:nvPr>
        </p:nvSpPr>
        <p:spPr/>
        <p:txBody>
          <a:bodyPr/>
          <a:lstStyle/>
          <a:p>
            <a:r>
              <a:rPr lang="en-US"/>
              <a:t>plan for day 2 changes</a:t>
            </a:r>
          </a:p>
        </p:txBody>
      </p:sp>
      <p:cxnSp>
        <p:nvCxnSpPr>
          <p:cNvPr id="11" name="Straight Arrow Connector 10">
            <a:extLst>
              <a:ext uri="{FF2B5EF4-FFF2-40B4-BE49-F238E27FC236}">
                <a16:creationId xmlns:a16="http://schemas.microsoft.com/office/drawing/2014/main" id="{9F6B9DAE-C17F-6A4A-ACF9-34B055D1C0E6}"/>
              </a:ext>
            </a:extLst>
          </p:cNvPr>
          <p:cNvCxnSpPr/>
          <p:nvPr/>
        </p:nvCxnSpPr>
        <p:spPr>
          <a:xfrm>
            <a:off x="3497252" y="3679235"/>
            <a:ext cx="3133589"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3" name="Picture 12" descr="A picture containing light, drawing&#10;&#10;Description automatically generated">
            <a:extLst>
              <a:ext uri="{FF2B5EF4-FFF2-40B4-BE49-F238E27FC236}">
                <a16:creationId xmlns:a16="http://schemas.microsoft.com/office/drawing/2014/main" id="{0530334E-537A-C446-8529-7ABE16F65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834" y="2829554"/>
            <a:ext cx="2875679" cy="2875679"/>
          </a:xfrm>
          <a:prstGeom prst="rect">
            <a:avLst/>
          </a:prstGeom>
        </p:spPr>
      </p:pic>
      <p:sp>
        <p:nvSpPr>
          <p:cNvPr id="14" name="TextBox 13">
            <a:extLst>
              <a:ext uri="{FF2B5EF4-FFF2-40B4-BE49-F238E27FC236}">
                <a16:creationId xmlns:a16="http://schemas.microsoft.com/office/drawing/2014/main" id="{3E48254E-01BF-4B42-9A95-AD002F1926BB}"/>
              </a:ext>
            </a:extLst>
          </p:cNvPr>
          <p:cNvSpPr txBox="1"/>
          <p:nvPr/>
        </p:nvSpPr>
        <p:spPr>
          <a:xfrm>
            <a:off x="4386562" y="3152110"/>
            <a:ext cx="2086272" cy="423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ctr">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a:ln>
                  <a:noFill/>
                </a:ln>
                <a:solidFill>
                  <a:srgbClr val="FFFFFF"/>
                </a:solidFill>
                <a:effectLst/>
                <a:uLnTx/>
                <a:uFillTx/>
                <a:latin typeface="Arial" panose="020B0604020202020204"/>
                <a:ea typeface="+mn-ea"/>
                <a:cs typeface="+mn-cs"/>
              </a:rPr>
              <a:t>terraform apply</a:t>
            </a:r>
          </a:p>
        </p:txBody>
      </p:sp>
      <p:pic>
        <p:nvPicPr>
          <p:cNvPr id="16" name="Picture 15" descr="A picture containing dark, computer, computer, food&#10;&#10;Description automatically generated">
            <a:extLst>
              <a:ext uri="{FF2B5EF4-FFF2-40B4-BE49-F238E27FC236}">
                <a16:creationId xmlns:a16="http://schemas.microsoft.com/office/drawing/2014/main" id="{848B4514-2B31-EE45-B322-EBC52344D9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834" y="1636787"/>
            <a:ext cx="2875679" cy="2875679"/>
          </a:xfrm>
          <a:prstGeom prst="rect">
            <a:avLst/>
          </a:prstGeom>
        </p:spPr>
      </p:pic>
      <p:sp>
        <p:nvSpPr>
          <p:cNvPr id="17" name="TextBox 16">
            <a:extLst>
              <a:ext uri="{FF2B5EF4-FFF2-40B4-BE49-F238E27FC236}">
                <a16:creationId xmlns:a16="http://schemas.microsoft.com/office/drawing/2014/main" id="{41475470-6536-A846-87C9-4BFB68AA1663}"/>
              </a:ext>
            </a:extLst>
          </p:cNvPr>
          <p:cNvSpPr txBox="1"/>
          <p:nvPr/>
        </p:nvSpPr>
        <p:spPr>
          <a:xfrm>
            <a:off x="8519186" y="2667224"/>
            <a:ext cx="2112190" cy="423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ctr">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err="1">
                <a:ln>
                  <a:noFill/>
                </a:ln>
                <a:solidFill>
                  <a:srgbClr val="A39DA3"/>
                </a:solidFill>
                <a:effectLst/>
                <a:uLnTx/>
                <a:uFillTx/>
                <a:latin typeface="Arial" panose="020B0604020202020204"/>
                <a:ea typeface="+mn-ea"/>
                <a:cs typeface="+mn-cs"/>
              </a:rPr>
              <a:t>some_resource</a:t>
            </a:r>
            <a:endParaRPr kumimoji="0" lang="en-US" sz="1865" b="0" i="0" u="none" strike="noStrike" kern="1200" cap="none" spc="0" normalizeH="0" baseline="0" noProof="0">
              <a:ln>
                <a:noFill/>
              </a:ln>
              <a:solidFill>
                <a:srgbClr val="A39DA3"/>
              </a:solidFill>
              <a:effectLst/>
              <a:uLnTx/>
              <a:uFillTx/>
              <a:latin typeface="Arial" panose="020B0604020202020204"/>
              <a:ea typeface="+mn-ea"/>
              <a:cs typeface="+mn-cs"/>
            </a:endParaRPr>
          </a:p>
        </p:txBody>
      </p:sp>
      <p:sp>
        <p:nvSpPr>
          <p:cNvPr id="18" name="Snip Single Corner Rectangle 17">
            <a:extLst>
              <a:ext uri="{FF2B5EF4-FFF2-40B4-BE49-F238E27FC236}">
                <a16:creationId xmlns:a16="http://schemas.microsoft.com/office/drawing/2014/main" id="{76DC8358-A6AD-A249-87E5-217DF184822B}"/>
              </a:ext>
            </a:extLst>
          </p:cNvPr>
          <p:cNvSpPr/>
          <p:nvPr/>
        </p:nvSpPr>
        <p:spPr>
          <a:xfrm>
            <a:off x="3740322" y="4043550"/>
            <a:ext cx="2125147" cy="3209965"/>
          </a:xfrm>
          <a:prstGeom prst="snip1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807" tIns="0" rIns="0" bIns="609036" numCol="1" spcCol="38100" rtlCol="0" anchor="t">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err="1">
                <a:ln>
                  <a:noFill/>
                </a:ln>
                <a:solidFill>
                  <a:srgbClr val="FFFFFF"/>
                </a:solidFill>
                <a:effectLst/>
                <a:uLnTx/>
                <a:uFillTx/>
                <a:latin typeface="Arial" panose="020B0604020202020204"/>
                <a:ea typeface="+mn-ea"/>
                <a:cs typeface="+mn-cs"/>
                <a:sym typeface="Helvetica Neue Medium"/>
              </a:rPr>
              <a:t>terraform.tfstate</a:t>
            </a:r>
            <a:endParaRPr kumimoji="0" lang="en-US" sz="1865"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a:p>
            <a:pPr marL="0" marR="0" lvl="0" indent="0" algn="l" defTabSz="1099649" rtl="0" eaLnBrk="1" fontAlgn="auto" latinLnBrk="0" hangingPunct="1">
              <a:lnSpc>
                <a:spcPct val="100000"/>
              </a:lnSpc>
              <a:spcBef>
                <a:spcPts val="0"/>
              </a:spcBef>
              <a:spcAft>
                <a:spcPts val="0"/>
              </a:spcAft>
              <a:buClrTx/>
              <a:buSzTx/>
              <a:buFontTx/>
              <a:buNone/>
              <a:tabLst/>
              <a:defRPr/>
            </a:pPr>
            <a:endParaRPr kumimoji="0" lang="en-US" sz="1865"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"version": 4,</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a:t>
            </a:r>
            <a:r>
              <a:rPr kumimoji="0" lang="en-US" sz="1332" b="0" i="0" u="none" strike="noStrike" kern="1200" cap="none" spc="0" normalizeH="0" baseline="0" noProof="0" err="1">
                <a:ln>
                  <a:noFill/>
                </a:ln>
                <a:solidFill>
                  <a:srgbClr val="FFFFFF"/>
                </a:solidFill>
                <a:effectLst/>
                <a:uLnTx/>
                <a:uFillTx/>
                <a:latin typeface="Arial" panose="020B0604020202020204"/>
                <a:ea typeface="+mn-ea"/>
                <a:cs typeface="+mn-cs"/>
                <a:sym typeface="Helvetica Neue Medium"/>
              </a:rPr>
              <a:t>terraform_version</a:t>
            </a: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"outputs": {},</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"resources": [</a:t>
            </a:r>
            <a:b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b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a:t>
            </a:r>
            <a:r>
              <a:rPr kumimoji="0" lang="en-US" sz="1332" b="0" i="0" u="none" strike="noStrike" kern="1200" cap="none" spc="0" normalizeH="0" baseline="0" noProof="0" err="1">
                <a:ln>
                  <a:noFill/>
                </a:ln>
                <a:solidFill>
                  <a:srgbClr val="FFFFFF"/>
                </a:solidFill>
                <a:effectLst/>
                <a:uLnTx/>
                <a:uFillTx/>
                <a:latin typeface="Arial" panose="020B0604020202020204"/>
                <a:ea typeface="+mn-ea"/>
                <a:cs typeface="+mn-cs"/>
                <a:sym typeface="Helvetica Neue Medium"/>
              </a:rPr>
              <a:t>some_resource</a:t>
            </a: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a:t>
            </a:r>
            <a:b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b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a:t>
            </a:r>
            <a:b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b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  …</a:t>
            </a:r>
            <a:b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br>
            <a:r>
              <a:rPr kumimoji="0" lang="en-US" sz="1332"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rPr>
              <a:t>}</a:t>
            </a:r>
          </a:p>
        </p:txBody>
      </p:sp>
      <p:pic>
        <p:nvPicPr>
          <p:cNvPr id="26" name="Picture 25" descr="A picture containing drawing&#10;&#10;Description automatically generated">
            <a:extLst>
              <a:ext uri="{FF2B5EF4-FFF2-40B4-BE49-F238E27FC236}">
                <a16:creationId xmlns:a16="http://schemas.microsoft.com/office/drawing/2014/main" id="{9F65D10B-08D5-3B4C-BD3E-1DAA5BAB6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3764" y="1741152"/>
            <a:ext cx="2842192" cy="2842192"/>
          </a:xfrm>
          <a:prstGeom prst="rect">
            <a:avLst/>
          </a:prstGeom>
        </p:spPr>
      </p:pic>
      <p:sp>
        <p:nvSpPr>
          <p:cNvPr id="25" name="TextBox 24">
            <a:extLst>
              <a:ext uri="{FF2B5EF4-FFF2-40B4-BE49-F238E27FC236}">
                <a16:creationId xmlns:a16="http://schemas.microsoft.com/office/drawing/2014/main" id="{F13BC2FB-EC0C-164C-8155-0B0298257F6B}"/>
              </a:ext>
            </a:extLst>
          </p:cNvPr>
          <p:cNvSpPr txBox="1"/>
          <p:nvPr/>
        </p:nvSpPr>
        <p:spPr>
          <a:xfrm>
            <a:off x="4369842" y="2215315"/>
            <a:ext cx="2086272" cy="423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ctr">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a:ln>
                  <a:noFill/>
                </a:ln>
                <a:solidFill>
                  <a:srgbClr val="FFFFFF"/>
                </a:solidFill>
                <a:effectLst/>
                <a:uLnTx/>
                <a:uFillTx/>
                <a:latin typeface="Arial" panose="020B0604020202020204"/>
                <a:ea typeface="+mn-ea"/>
                <a:cs typeface="+mn-cs"/>
              </a:rPr>
              <a:t>terraform plan</a:t>
            </a:r>
          </a:p>
        </p:txBody>
      </p:sp>
      <p:sp>
        <p:nvSpPr>
          <p:cNvPr id="8" name="TextBox 7">
            <a:extLst>
              <a:ext uri="{FF2B5EF4-FFF2-40B4-BE49-F238E27FC236}">
                <a16:creationId xmlns:a16="http://schemas.microsoft.com/office/drawing/2014/main" id="{B3958901-6247-3D48-8B75-F8B6A8F7443D}"/>
              </a:ext>
            </a:extLst>
          </p:cNvPr>
          <p:cNvSpPr txBox="1"/>
          <p:nvPr/>
        </p:nvSpPr>
        <p:spPr>
          <a:xfrm>
            <a:off x="717187" y="2387029"/>
            <a:ext cx="3229661" cy="14076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t">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865" b="0" i="0" u="none" strike="noStrike" kern="1200" cap="none" spc="0" normalizeH="0" baseline="0" noProof="0" err="1">
                <a:ln>
                  <a:noFill/>
                </a:ln>
                <a:solidFill>
                  <a:srgbClr val="A39DA3"/>
                </a:solidFill>
                <a:effectLst/>
                <a:uLnTx/>
                <a:uFillTx/>
                <a:latin typeface="Arial" panose="020B0604020202020204"/>
                <a:ea typeface="+mn-ea"/>
                <a:cs typeface="+mn-cs"/>
              </a:rPr>
              <a:t>main.tf</a:t>
            </a:r>
            <a:br>
              <a:rPr kumimoji="0" lang="en-US" sz="1865" b="0" i="0" u="none" strike="noStrike" kern="1200" cap="none" spc="0" normalizeH="0" baseline="0" noProof="0">
                <a:ln>
                  <a:noFill/>
                </a:ln>
                <a:solidFill>
                  <a:srgbClr val="A39DA3"/>
                </a:solidFill>
                <a:effectLst/>
                <a:uLnTx/>
                <a:uFillTx/>
                <a:latin typeface="Arial" panose="020B0604020202020204"/>
                <a:ea typeface="+mn-ea"/>
                <a:cs typeface="+mn-cs"/>
              </a:rPr>
            </a:br>
            <a:br>
              <a:rPr kumimoji="0" lang="en-US" sz="1865" b="0" i="0" u="none" strike="noStrike" kern="1200" cap="none" spc="0" normalizeH="0" baseline="0" noProof="0">
                <a:ln>
                  <a:noFill/>
                </a:ln>
                <a:solidFill>
                  <a:srgbClr val="A39DA3"/>
                </a:solidFill>
                <a:effectLst/>
                <a:uLnTx/>
                <a:uFillTx/>
                <a:latin typeface="Arial" panose="020B0604020202020204"/>
                <a:ea typeface="+mn-ea"/>
                <a:cs typeface="+mn-cs"/>
              </a:rPr>
            </a:br>
            <a:r>
              <a:rPr kumimoji="0" lang="en-US" sz="1330" b="0" i="0" u="none" strike="noStrike" kern="1200" cap="none" spc="0" normalizeH="0" baseline="0" noProof="0">
                <a:ln>
                  <a:noFill/>
                </a:ln>
                <a:solidFill>
                  <a:srgbClr val="A39DA3"/>
                </a:solidFill>
                <a:effectLst/>
                <a:uLnTx/>
                <a:uFillTx/>
                <a:latin typeface="Arial" panose="020B0604020202020204"/>
                <a:ea typeface="+mn-ea"/>
                <a:cs typeface="+mn-cs"/>
              </a:rPr>
              <a:t>resource</a:t>
            </a:r>
            <a:r>
              <a:rPr kumimoji="0" lang="en-US" sz="1865" b="0" i="0" u="none" strike="noStrike" kern="1200" cap="none" spc="0" normalizeH="0" baseline="0" noProof="0">
                <a:ln>
                  <a:noFill/>
                </a:ln>
                <a:solidFill>
                  <a:srgbClr val="A39DA3"/>
                </a:solidFill>
                <a:effectLst/>
                <a:uLnTx/>
                <a:uFillTx/>
                <a:latin typeface="Arial" panose="020B0604020202020204"/>
                <a:ea typeface="+mn-ea"/>
                <a:cs typeface="+mn-cs"/>
              </a:rPr>
              <a:t> </a:t>
            </a:r>
            <a:r>
              <a:rPr kumimoji="0" lang="en-US" sz="1332" b="0" i="0" u="none" strike="noStrike" kern="1200" cap="none" spc="0" normalizeH="0" baseline="0" noProof="0">
                <a:ln>
                  <a:noFill/>
                </a:ln>
                <a:solidFill>
                  <a:srgbClr val="A39DA3"/>
                </a:solidFill>
                <a:effectLst/>
                <a:uLnTx/>
                <a:uFillTx/>
                <a:latin typeface="Arial" panose="020B0604020202020204"/>
                <a:ea typeface="+mn-ea"/>
                <a:cs typeface="+mn-cs"/>
              </a:rPr>
              <a:t>”</a:t>
            </a:r>
            <a:r>
              <a:rPr kumimoji="0" lang="en-US" sz="1332" b="0" i="0" u="none" strike="noStrike" kern="1200" cap="none" spc="0" normalizeH="0" baseline="0" noProof="0" err="1">
                <a:ln>
                  <a:noFill/>
                </a:ln>
                <a:solidFill>
                  <a:srgbClr val="A39DA3"/>
                </a:solidFill>
                <a:effectLst/>
                <a:uLnTx/>
                <a:uFillTx/>
                <a:latin typeface="Arial" panose="020B0604020202020204"/>
                <a:ea typeface="+mn-ea"/>
                <a:cs typeface="+mn-cs"/>
              </a:rPr>
              <a:t>some_resource</a:t>
            </a:r>
            <a:r>
              <a:rPr kumimoji="0" lang="en-US" sz="1332" b="0" i="0" u="none" strike="noStrike" kern="1200" cap="none" spc="0" normalizeH="0" baseline="0" noProof="0">
                <a:ln>
                  <a:noFill/>
                </a:ln>
                <a:solidFill>
                  <a:srgbClr val="A39DA3"/>
                </a:solidFill>
                <a:effectLst/>
                <a:uLnTx/>
                <a:uFillTx/>
                <a:latin typeface="Arial" panose="020B0604020202020204"/>
                <a:ea typeface="+mn-ea"/>
                <a:cs typeface="+mn-cs"/>
              </a:rPr>
              <a:t>” “main” {</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A39DA3"/>
                </a:solidFill>
                <a:effectLst/>
                <a:uLnTx/>
                <a:uFillTx/>
                <a:latin typeface="Arial" panose="020B0604020202020204"/>
                <a:ea typeface="+mn-ea"/>
                <a:cs typeface="+mn-cs"/>
              </a:rPr>
              <a:t>  …</a:t>
            </a:r>
          </a:p>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332" b="0" i="0" u="none" strike="noStrike" kern="1200" cap="none" spc="0" normalizeH="0" baseline="0" noProof="0">
                <a:ln>
                  <a:noFill/>
                </a:ln>
                <a:solidFill>
                  <a:srgbClr val="A39DA3"/>
                </a:solidFill>
                <a:effectLst/>
                <a:uLnTx/>
                <a:uFillTx/>
                <a:latin typeface="Arial" panose="020B0604020202020204"/>
                <a:ea typeface="+mn-ea"/>
                <a:cs typeface="+mn-cs"/>
              </a:rPr>
              <a:t>}</a:t>
            </a:r>
            <a:endParaRPr kumimoji="0" lang="en-US" sz="1865" b="0" i="0" u="none" strike="noStrike" kern="1200" cap="none" spc="0" normalizeH="0" baseline="0" noProof="0">
              <a:ln>
                <a:noFill/>
              </a:ln>
              <a:solidFill>
                <a:srgbClr val="A39DA3"/>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744201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43" presetID="1" presetClass="entr" presetSubtype="0" fill="hold" grpId="0" nodeType="with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49" presetID="1" presetClass="entr" presetSubtype="0" fill="hold" grpId="2"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53" presetID="1" presetClass="entr" presetSubtype="0" fill="hold" grpId="2"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4" grpId="1"/>
      <p:bldP spid="17" grpId="0"/>
      <p:bldP spid="17" grpId="1"/>
      <p:bldP spid="17" grpId="2"/>
      <p:bldP spid="18" grpId="0" animBg="1"/>
      <p:bldP spid="18" grpId="1" animBg="1"/>
      <p:bldP spid="18" grpId="2" animBg="1"/>
      <p:bldP spid="25" grpId="0"/>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EC1C-C82F-A345-825B-F384793E515D}"/>
              </a:ext>
            </a:extLst>
          </p:cNvPr>
          <p:cNvSpPr>
            <a:spLocks noGrp="1"/>
          </p:cNvSpPr>
          <p:nvPr>
            <p:ph type="ctrTitle"/>
          </p:nvPr>
        </p:nvSpPr>
        <p:spPr/>
        <p:txBody>
          <a:bodyPr/>
          <a:lstStyle/>
          <a:p>
            <a:r>
              <a:rPr lang="en-US"/>
              <a:t>Why Terraform?</a:t>
            </a:r>
          </a:p>
        </p:txBody>
      </p:sp>
    </p:spTree>
    <p:extLst>
      <p:ext uri="{BB962C8B-B14F-4D97-AF65-F5344CB8AC3E}">
        <p14:creationId xmlns:p14="http://schemas.microsoft.com/office/powerpoint/2010/main" val="313074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C0B5E4-5F49-5A41-94F9-7203931F7398}"/>
              </a:ext>
            </a:extLst>
          </p:cNvPr>
          <p:cNvSpPr>
            <a:spLocks noGrp="1"/>
          </p:cNvSpPr>
          <p:nvPr>
            <p:ph type="body" sz="quarter" idx="10"/>
          </p:nvPr>
        </p:nvSpPr>
        <p:spPr/>
        <p:txBody>
          <a:bodyPr/>
          <a:lstStyle/>
          <a:p>
            <a:r>
              <a:rPr lang="en-US"/>
              <a:t>Terraform Operations</a:t>
            </a:r>
          </a:p>
        </p:txBody>
      </p:sp>
      <p:graphicFrame>
        <p:nvGraphicFramePr>
          <p:cNvPr id="5" name="Table 4">
            <a:extLst>
              <a:ext uri="{FF2B5EF4-FFF2-40B4-BE49-F238E27FC236}">
                <a16:creationId xmlns:a16="http://schemas.microsoft.com/office/drawing/2014/main" id="{1AD66DAF-55D3-CF4F-9A23-E8912EE78B4F}"/>
              </a:ext>
            </a:extLst>
          </p:cNvPr>
          <p:cNvGraphicFramePr>
            <a:graphicFrameLocks noGrp="1"/>
          </p:cNvGraphicFramePr>
          <p:nvPr/>
        </p:nvGraphicFramePr>
        <p:xfrm>
          <a:off x="709508" y="1473207"/>
          <a:ext cx="10772984" cy="4762814"/>
        </p:xfrm>
        <a:graphic>
          <a:graphicData uri="http://schemas.openxmlformats.org/drawingml/2006/table">
            <a:tbl>
              <a:tblPr firstRow="1" bandRow="1">
                <a:tableStyleId>{9D7B26C5-4107-4FEC-AEDC-1716B250A1EF}</a:tableStyleId>
              </a:tblPr>
              <a:tblGrid>
                <a:gridCol w="2693246">
                  <a:extLst>
                    <a:ext uri="{9D8B030D-6E8A-4147-A177-3AD203B41FA5}">
                      <a16:colId xmlns:a16="http://schemas.microsoft.com/office/drawing/2014/main" val="3144573192"/>
                    </a:ext>
                  </a:extLst>
                </a:gridCol>
                <a:gridCol w="2693246">
                  <a:extLst>
                    <a:ext uri="{9D8B030D-6E8A-4147-A177-3AD203B41FA5}">
                      <a16:colId xmlns:a16="http://schemas.microsoft.com/office/drawing/2014/main" val="3392916547"/>
                    </a:ext>
                  </a:extLst>
                </a:gridCol>
                <a:gridCol w="2693246">
                  <a:extLst>
                    <a:ext uri="{9D8B030D-6E8A-4147-A177-3AD203B41FA5}">
                      <a16:colId xmlns:a16="http://schemas.microsoft.com/office/drawing/2014/main" val="885869830"/>
                    </a:ext>
                  </a:extLst>
                </a:gridCol>
                <a:gridCol w="2693246">
                  <a:extLst>
                    <a:ext uri="{9D8B030D-6E8A-4147-A177-3AD203B41FA5}">
                      <a16:colId xmlns:a16="http://schemas.microsoft.com/office/drawing/2014/main" val="3211483600"/>
                    </a:ext>
                  </a:extLst>
                </a:gridCol>
              </a:tblGrid>
              <a:tr h="532006">
                <a:tc>
                  <a:txBody>
                    <a:bodyPr/>
                    <a:lstStyle/>
                    <a:p>
                      <a:pPr algn="l"/>
                      <a:r>
                        <a:rPr lang="en-US" sz="2400"/>
                        <a:t>Configuration</a:t>
                      </a:r>
                    </a:p>
                  </a:txBody>
                  <a:tcPr marL="121807" marR="121807" marT="60904" marB="60904"/>
                </a:tc>
                <a:tc>
                  <a:txBody>
                    <a:bodyPr/>
                    <a:lstStyle/>
                    <a:p>
                      <a:pPr algn="l"/>
                      <a:r>
                        <a:rPr lang="en-US" sz="2400"/>
                        <a:t>State</a:t>
                      </a:r>
                    </a:p>
                  </a:txBody>
                  <a:tcPr marL="121807" marR="121807" marT="60904" marB="60904"/>
                </a:tc>
                <a:tc>
                  <a:txBody>
                    <a:bodyPr/>
                    <a:lstStyle/>
                    <a:p>
                      <a:pPr algn="l"/>
                      <a:r>
                        <a:rPr lang="en-US" sz="2400"/>
                        <a:t>Reality</a:t>
                      </a:r>
                    </a:p>
                  </a:txBody>
                  <a:tcPr marL="121807" marR="121807" marT="60904" marB="60904"/>
                </a:tc>
                <a:tc>
                  <a:txBody>
                    <a:bodyPr/>
                    <a:lstStyle/>
                    <a:p>
                      <a:pPr algn="l"/>
                      <a:r>
                        <a:rPr lang="en-US" sz="2400"/>
                        <a:t>Operation</a:t>
                      </a:r>
                    </a:p>
                  </a:txBody>
                  <a:tcPr marL="121807" marR="121807" marT="60904" marB="60904"/>
                </a:tc>
                <a:extLst>
                  <a:ext uri="{0D108BD9-81ED-4DB2-BD59-A6C34878D82A}">
                    <a16:rowId xmlns:a16="http://schemas.microsoft.com/office/drawing/2014/main" val="3858087639"/>
                  </a:ext>
                </a:extLst>
              </a:tr>
              <a:tr h="532006">
                <a:tc>
                  <a:txBody>
                    <a:bodyPr/>
                    <a:lstStyle/>
                    <a:p>
                      <a:pPr algn="ctr"/>
                      <a:r>
                        <a:rPr lang="en-US" sz="1900" err="1"/>
                        <a:t>some_resource</a:t>
                      </a:r>
                      <a:endParaRPr lang="en-US" sz="1900"/>
                    </a:p>
                  </a:txBody>
                  <a:tcPr marL="121807" marR="121807" marT="60904" marB="60904"/>
                </a:tc>
                <a:tc>
                  <a:txBody>
                    <a:bodyPr/>
                    <a:lstStyle/>
                    <a:p>
                      <a:endParaRPr lang="en-US" sz="1900"/>
                    </a:p>
                  </a:txBody>
                  <a:tcPr marL="121807" marR="121807" marT="60904" marB="60904"/>
                </a:tc>
                <a:tc>
                  <a:txBody>
                    <a:bodyPr/>
                    <a:lstStyle/>
                    <a:p>
                      <a:endParaRPr lang="en-US" sz="1900"/>
                    </a:p>
                  </a:txBody>
                  <a:tcPr marL="121807" marR="121807" marT="60904" marB="60904"/>
                </a:tc>
                <a:tc>
                  <a:txBody>
                    <a:bodyPr/>
                    <a:lstStyle/>
                    <a:p>
                      <a:r>
                        <a:rPr lang="en-US" sz="1900"/>
                        <a:t>CREATE</a:t>
                      </a:r>
                    </a:p>
                  </a:txBody>
                  <a:tcPr marL="121807" marR="121807" marT="60904" marB="60904"/>
                </a:tc>
                <a:extLst>
                  <a:ext uri="{0D108BD9-81ED-4DB2-BD59-A6C34878D82A}">
                    <a16:rowId xmlns:a16="http://schemas.microsoft.com/office/drawing/2014/main" val="1286981457"/>
                  </a:ext>
                </a:extLst>
              </a:tr>
              <a:tr h="690241">
                <a:tc>
                  <a:txBody>
                    <a:bodyPr/>
                    <a:lstStyle/>
                    <a:p>
                      <a:pPr algn="ctr"/>
                      <a:r>
                        <a:rPr lang="en-US" sz="1900" err="1"/>
                        <a:t>some_resource</a:t>
                      </a: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p>
                      <a:endParaRPr lang="en-US" sz="1900"/>
                    </a:p>
                  </a:txBody>
                  <a:tcPr marL="121807" marR="121807" marT="60904" marB="60904"/>
                </a:tc>
                <a:tc>
                  <a:txBody>
                    <a:bodyPr/>
                    <a:lstStyle/>
                    <a:p>
                      <a:endParaRPr lang="en-US" sz="1900"/>
                    </a:p>
                  </a:txBody>
                  <a:tcPr marL="121807" marR="121807" marT="60904" marB="60904"/>
                </a:tc>
                <a:tc>
                  <a:txBody>
                    <a:bodyPr/>
                    <a:lstStyle/>
                    <a:p>
                      <a:r>
                        <a:rPr lang="en-US" sz="1900"/>
                        <a:t>CREATE</a:t>
                      </a:r>
                    </a:p>
                  </a:txBody>
                  <a:tcPr marL="121807" marR="121807" marT="60904" marB="60904"/>
                </a:tc>
                <a:extLst>
                  <a:ext uri="{0D108BD9-81ED-4DB2-BD59-A6C34878D82A}">
                    <a16:rowId xmlns:a16="http://schemas.microsoft.com/office/drawing/2014/main" val="1560258865"/>
                  </a:ext>
                </a:extLst>
              </a:tr>
              <a:tr h="532006">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r>
                        <a:rPr lang="en-US" sz="1900"/>
                        <a:t>NOOP</a:t>
                      </a:r>
                    </a:p>
                  </a:txBody>
                  <a:tcPr marL="121807" marR="121807" marT="60904" marB="60904"/>
                </a:tc>
                <a:extLst>
                  <a:ext uri="{0D108BD9-81ED-4DB2-BD59-A6C34878D82A}">
                    <a16:rowId xmlns:a16="http://schemas.microsoft.com/office/drawing/2014/main" val="1901689415"/>
                  </a:ext>
                </a:extLst>
              </a:tr>
              <a:tr h="532006">
                <a:tc>
                  <a:txBody>
                    <a:bodyPr/>
                    <a:lstStyle/>
                    <a:p>
                      <a:pPr algn="ct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r>
                        <a:rPr lang="en-US" sz="1900"/>
                        <a:t>DELETE</a:t>
                      </a:r>
                    </a:p>
                  </a:txBody>
                  <a:tcPr marL="121807" marR="121807" marT="60904" marB="60904"/>
                </a:tc>
                <a:extLst>
                  <a:ext uri="{0D108BD9-81ED-4DB2-BD59-A6C34878D82A}">
                    <a16:rowId xmlns:a16="http://schemas.microsoft.com/office/drawing/2014/main" val="3867006797"/>
                  </a:ext>
                </a:extLst>
              </a:tr>
              <a:tr h="532006">
                <a:tc>
                  <a:txBody>
                    <a:bodyPr/>
                    <a:lstStyle/>
                    <a:p>
                      <a:pPr algn="ctr"/>
                      <a:endParaRPr lang="en-US" sz="1900"/>
                    </a:p>
                  </a:txBody>
                  <a:tcPr marL="121807" marR="121807" marT="60904" marB="60904"/>
                </a:tc>
                <a:tc>
                  <a:txBody>
                    <a:bodyPr/>
                    <a:lstStyle/>
                    <a:p>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r>
                        <a:rPr lang="en-US" sz="1900"/>
                        <a:t>NOOP</a:t>
                      </a:r>
                    </a:p>
                  </a:txBody>
                  <a:tcPr marL="121807" marR="121807" marT="60904" marB="60904"/>
                </a:tc>
                <a:extLst>
                  <a:ext uri="{0D108BD9-81ED-4DB2-BD59-A6C34878D82A}">
                    <a16:rowId xmlns:a16="http://schemas.microsoft.com/office/drawing/2014/main" val="150034425"/>
                  </a:ext>
                </a:extLst>
              </a:tr>
              <a:tr h="532006">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r>
                        <a:rPr lang="en-US" sz="1900" dirty="0"/>
                        <a:t>RECREATE (API Error)</a:t>
                      </a:r>
                    </a:p>
                  </a:txBody>
                  <a:tcPr marL="121807" marR="121807" marT="60904" marB="60904"/>
                </a:tc>
                <a:extLst>
                  <a:ext uri="{0D108BD9-81ED-4DB2-BD59-A6C34878D82A}">
                    <a16:rowId xmlns:a16="http://schemas.microsoft.com/office/drawing/2014/main" val="509877562"/>
                  </a:ext>
                </a:extLst>
              </a:tr>
              <a:tr h="690241">
                <a:tc>
                  <a:txBody>
                    <a:bodyPr/>
                    <a:lstStyle/>
                    <a:p>
                      <a:pPr algn="ctr"/>
                      <a:endParaRPr lang="en-US" sz="1900"/>
                    </a:p>
                  </a:txBody>
                  <a:tcPr marL="121807" marR="121807" marT="60904" marB="60904"/>
                </a:tc>
                <a:tc>
                  <a:txBody>
                    <a:bodyPr/>
                    <a:lstStyle/>
                    <a:p>
                      <a:pPr marL="0" marR="0" lvl="0" indent="0" algn="ctr" defTabSz="309563" eaLnBrk="1" fontAlgn="auto" latinLnBrk="0" hangingPunct="1">
                        <a:lnSpc>
                          <a:spcPct val="100000"/>
                        </a:lnSpc>
                        <a:spcBef>
                          <a:spcPts val="0"/>
                        </a:spcBef>
                        <a:spcAft>
                          <a:spcPts val="0"/>
                        </a:spcAft>
                        <a:buClrTx/>
                        <a:buSzTx/>
                        <a:buFontTx/>
                        <a:buNone/>
                        <a:tabLst/>
                        <a:defRPr/>
                      </a:pPr>
                      <a:r>
                        <a:rPr lang="en-US" sz="1900" err="1"/>
                        <a:t>some_resource</a:t>
                      </a:r>
                      <a:endParaRPr lang="en-US" sz="1900"/>
                    </a:p>
                  </a:txBody>
                  <a:tcPr marL="121807" marR="121807" marT="60904" marB="60904"/>
                </a:tc>
                <a:tc>
                  <a:txBody>
                    <a:bodyPr/>
                    <a:lstStyle/>
                    <a:p>
                      <a:endParaRPr lang="en-US" sz="1900"/>
                    </a:p>
                  </a:txBody>
                  <a:tcPr marL="121807" marR="121807" marT="60904" marB="60904"/>
                </a:tc>
                <a:tc>
                  <a:txBody>
                    <a:bodyPr/>
                    <a:lstStyle/>
                    <a:p>
                      <a:r>
                        <a:rPr lang="en-US" sz="1900" dirty="0"/>
                        <a:t>REMOVE FROM STATE</a:t>
                      </a:r>
                    </a:p>
                  </a:txBody>
                  <a:tcPr marL="121807" marR="121807" marT="60904" marB="60904"/>
                </a:tc>
                <a:extLst>
                  <a:ext uri="{0D108BD9-81ED-4DB2-BD59-A6C34878D82A}">
                    <a16:rowId xmlns:a16="http://schemas.microsoft.com/office/drawing/2014/main" val="364658095"/>
                  </a:ext>
                </a:extLst>
              </a:tr>
            </a:tbl>
          </a:graphicData>
        </a:graphic>
      </p:graphicFrame>
    </p:spTree>
    <p:extLst>
      <p:ext uri="{BB962C8B-B14F-4D97-AF65-F5344CB8AC3E}">
        <p14:creationId xmlns:p14="http://schemas.microsoft.com/office/powerpoint/2010/main" val="411109429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Terraform Variables</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plan for differences amongst deployments</a:t>
            </a:r>
          </a:p>
        </p:txBody>
      </p:sp>
    </p:spTree>
    <p:extLst>
      <p:ext uri="{BB962C8B-B14F-4D97-AF65-F5344CB8AC3E}">
        <p14:creationId xmlns:p14="http://schemas.microsoft.com/office/powerpoint/2010/main" val="1874170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0828-5E2B-47C2-BA93-21DF7640A394}"/>
              </a:ext>
            </a:extLst>
          </p:cNvPr>
          <p:cNvSpPr>
            <a:spLocks noGrp="1"/>
          </p:cNvSpPr>
          <p:nvPr>
            <p:ph type="title"/>
          </p:nvPr>
        </p:nvSpPr>
        <p:spPr/>
        <p:txBody>
          <a:bodyPr/>
          <a:lstStyle/>
          <a:p>
            <a:r>
              <a:rPr lang="en-US"/>
              <a:t>Variables</a:t>
            </a:r>
          </a:p>
        </p:txBody>
      </p:sp>
      <p:sp>
        <p:nvSpPr>
          <p:cNvPr id="3" name="Content Placeholder 2">
            <a:extLst>
              <a:ext uri="{FF2B5EF4-FFF2-40B4-BE49-F238E27FC236}">
                <a16:creationId xmlns:a16="http://schemas.microsoft.com/office/drawing/2014/main" id="{AB2CE91A-34B3-4526-864A-1A4566FFBFA7}"/>
              </a:ext>
            </a:extLst>
          </p:cNvPr>
          <p:cNvSpPr>
            <a:spLocks noGrp="1"/>
          </p:cNvSpPr>
          <p:nvPr>
            <p:ph idx="1"/>
          </p:nvPr>
        </p:nvSpPr>
        <p:spPr>
          <a:xfrm>
            <a:off x="306756" y="1314875"/>
            <a:ext cx="11619925" cy="2114125"/>
          </a:xfrm>
          <a:solidFill>
            <a:schemeClr val="bg1">
              <a:lumMod val="95000"/>
            </a:schemeClr>
          </a:solidFill>
        </p:spPr>
        <p:txBody>
          <a:bodyPr/>
          <a:lstStyle/>
          <a:p>
            <a:pPr marL="0" indent="0">
              <a:buNone/>
            </a:pPr>
            <a:r>
              <a:rPr lang="en-US">
                <a:solidFill>
                  <a:schemeClr val="accent2"/>
                </a:solidFill>
                <a:latin typeface="CaskaydiaCove NF" panose="020B0509020204030204" pitchFamily="49" charset="0"/>
              </a:rPr>
              <a:t>variable</a:t>
            </a:r>
            <a:r>
              <a:rPr lang="en-US">
                <a:solidFill>
                  <a:srgbClr val="FF0000"/>
                </a:solidFill>
                <a:latin typeface="CaskaydiaCove NF" panose="020B0509020204030204" pitchFamily="49" charset="0"/>
              </a:rPr>
              <a:t> </a:t>
            </a:r>
            <a:r>
              <a:rPr lang="en-US">
                <a:solidFill>
                  <a:schemeClr val="accent1">
                    <a:lumMod val="60000"/>
                    <a:lumOff val="40000"/>
                  </a:schemeClr>
                </a:solidFill>
                <a:latin typeface="CaskaydiaCove NF" panose="020B0509020204030204" pitchFamily="49" charset="0"/>
              </a:rPr>
              <a:t>“</a:t>
            </a:r>
            <a:r>
              <a:rPr lang="en-US" err="1">
                <a:solidFill>
                  <a:schemeClr val="accent1">
                    <a:lumMod val="60000"/>
                    <a:lumOff val="40000"/>
                  </a:schemeClr>
                </a:solidFill>
                <a:latin typeface="CaskaydiaCove NF" panose="020B0509020204030204" pitchFamily="49" charset="0"/>
              </a:rPr>
              <a:t>some_variable_name_i_choose</a:t>
            </a:r>
            <a:r>
              <a:rPr lang="en-US">
                <a:solidFill>
                  <a:schemeClr val="accent1">
                    <a:lumMod val="60000"/>
                    <a:lumOff val="40000"/>
                  </a:schemeClr>
                </a:solidFill>
                <a:latin typeface="CaskaydiaCove NF" panose="020B0509020204030204" pitchFamily="49" charset="0"/>
              </a:rPr>
              <a:t>” </a:t>
            </a:r>
            <a:r>
              <a:rPr lang="en-US">
                <a:solidFill>
                  <a:srgbClr val="FF0000"/>
                </a:solidFill>
                <a:latin typeface="CaskaydiaCove NF" panose="020B0509020204030204" pitchFamily="49" charset="0"/>
              </a:rPr>
              <a:t>{</a:t>
            </a:r>
          </a:p>
          <a:p>
            <a:pPr marL="0" indent="0">
              <a:buNone/>
            </a:pPr>
            <a:r>
              <a:rPr lang="en-US">
                <a:solidFill>
                  <a:srgbClr val="FF0000"/>
                </a:solidFill>
                <a:latin typeface="CaskaydiaCove NF" panose="020B0509020204030204" pitchFamily="49" charset="0"/>
              </a:rPr>
              <a:t>  </a:t>
            </a:r>
            <a:r>
              <a:rPr lang="en-US">
                <a:solidFill>
                  <a:srgbClr val="00B050"/>
                </a:solidFill>
                <a:latin typeface="CaskaydiaCove NF" panose="020B0509020204030204" pitchFamily="49" charset="0"/>
              </a:rPr>
              <a:t>description = “Optional variable description.”</a:t>
            </a:r>
          </a:p>
          <a:p>
            <a:pPr marL="0" indent="0">
              <a:buNone/>
            </a:pPr>
            <a:r>
              <a:rPr lang="en-US">
                <a:solidFill>
                  <a:srgbClr val="FF0000"/>
                </a:solidFill>
                <a:latin typeface="CaskaydiaCove NF" panose="020B0509020204030204" pitchFamily="49" charset="0"/>
              </a:rPr>
              <a:t>  </a:t>
            </a:r>
            <a:r>
              <a:rPr lang="en-US">
                <a:solidFill>
                  <a:schemeClr val="accent1"/>
                </a:solidFill>
                <a:latin typeface="CaskaydiaCove NF" panose="020B0509020204030204" pitchFamily="49" charset="0"/>
              </a:rPr>
              <a:t>type        = optional variable type</a:t>
            </a:r>
          </a:p>
          <a:p>
            <a:pPr marL="0" indent="0">
              <a:buNone/>
            </a:pPr>
            <a:r>
              <a:rPr lang="en-US">
                <a:solidFill>
                  <a:srgbClr val="FF0000"/>
                </a:solidFill>
                <a:latin typeface="CaskaydiaCove NF" panose="020B0509020204030204" pitchFamily="49" charset="0"/>
              </a:rPr>
              <a:t>  </a:t>
            </a:r>
            <a:r>
              <a:rPr lang="en-US">
                <a:solidFill>
                  <a:srgbClr val="0070C0"/>
                </a:solidFill>
                <a:latin typeface="CaskaydiaCove NF" panose="020B0509020204030204" pitchFamily="49" charset="0"/>
              </a:rPr>
              <a:t>default     = optional (but sensible) default value</a:t>
            </a:r>
          </a:p>
          <a:p>
            <a:pPr marL="0" indent="0">
              <a:buNone/>
            </a:pPr>
            <a:r>
              <a:rPr lang="en-US">
                <a:solidFill>
                  <a:srgbClr val="FF0000"/>
                </a:solidFill>
                <a:latin typeface="CaskaydiaCove NF" panose="020B0509020204030204" pitchFamily="49" charset="0"/>
              </a:rPr>
              <a:t>}</a:t>
            </a:r>
          </a:p>
        </p:txBody>
      </p:sp>
      <p:sp>
        <p:nvSpPr>
          <p:cNvPr id="4" name="TextBox 3">
            <a:extLst>
              <a:ext uri="{FF2B5EF4-FFF2-40B4-BE49-F238E27FC236}">
                <a16:creationId xmlns:a16="http://schemas.microsoft.com/office/drawing/2014/main" id="{47C3598F-9601-4F0F-9AA4-4C916193E791}"/>
              </a:ext>
            </a:extLst>
          </p:cNvPr>
          <p:cNvSpPr txBox="1"/>
          <p:nvPr/>
        </p:nvSpPr>
        <p:spPr>
          <a:xfrm>
            <a:off x="322982" y="3596640"/>
            <a:ext cx="11603699" cy="187743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Passing Variable Values into Terraform</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“-var” flag</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a:t>
            </a:r>
            <a:r>
              <a:rPr kumimoji="0" lang="en-US" sz="2400" b="0" i="0" u="none" strike="noStrike" kern="1200" cap="none" spc="0" normalizeH="0" baseline="0" noProof="0" err="1">
                <a:ln>
                  <a:noFill/>
                </a:ln>
                <a:solidFill>
                  <a:srgbClr val="44546A"/>
                </a:solidFill>
                <a:effectLst/>
                <a:uLnTx/>
                <a:uFillTx/>
                <a:latin typeface="Arial" panose="020B0604020202020204"/>
                <a:ea typeface="+mn-ea"/>
                <a:cs typeface="+mn-cs"/>
              </a:rPr>
              <a:t>tfvars</a:t>
            </a: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 file</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44546A"/>
                </a:solidFill>
                <a:effectLst/>
                <a:uLnTx/>
                <a:uFillTx/>
                <a:latin typeface="Arial" panose="020B0604020202020204"/>
                <a:ea typeface="+mn-ea"/>
                <a:cs typeface="+mn-cs"/>
              </a:rPr>
              <a:t>“TF_VAR_” shell environment variable value</a:t>
            </a: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a:ln>
                <a:noFill/>
              </a:ln>
              <a:solidFill>
                <a:srgbClr val="B01C87"/>
              </a:solidFill>
              <a:effectLst/>
              <a:uLnTx/>
              <a:uFillTx/>
              <a:latin typeface="CaskaydiaCove NF" panose="020B0509020204030204" pitchFamily="49" charset="0"/>
              <a:ea typeface="+mn-ea"/>
              <a:cs typeface="+mn-cs"/>
            </a:endParaRPr>
          </a:p>
        </p:txBody>
      </p:sp>
    </p:spTree>
    <p:extLst>
      <p:ext uri="{BB962C8B-B14F-4D97-AF65-F5344CB8AC3E}">
        <p14:creationId xmlns:p14="http://schemas.microsoft.com/office/powerpoint/2010/main" val="369334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50C-D434-42CF-AF20-C9757F45640E}"/>
              </a:ext>
            </a:extLst>
          </p:cNvPr>
          <p:cNvSpPr>
            <a:spLocks noGrp="1"/>
          </p:cNvSpPr>
          <p:nvPr>
            <p:ph type="ctrTitle"/>
          </p:nvPr>
        </p:nvSpPr>
        <p:spPr/>
        <p:txBody>
          <a:bodyPr/>
          <a:lstStyle/>
          <a:p>
            <a:r>
              <a:rPr lang="en-US"/>
              <a:t>Variables</a:t>
            </a:r>
          </a:p>
        </p:txBody>
      </p:sp>
      <p:sp>
        <p:nvSpPr>
          <p:cNvPr id="3" name="Subtitle 2">
            <a:extLst>
              <a:ext uri="{FF2B5EF4-FFF2-40B4-BE49-F238E27FC236}">
                <a16:creationId xmlns:a16="http://schemas.microsoft.com/office/drawing/2014/main" id="{A0D54A1C-2B14-40F7-BABC-29AF98CEA120}"/>
              </a:ext>
            </a:extLst>
          </p:cNvPr>
          <p:cNvSpPr>
            <a:spLocks noGrp="1"/>
          </p:cNvSpPr>
          <p:nvPr>
            <p:ph type="subTitle" idx="1"/>
          </p:nvPr>
        </p:nvSpPr>
        <p:spPr/>
        <p:txBody>
          <a:bodyPr/>
          <a:lstStyle/>
          <a:p>
            <a:endParaRPr lang="en-US" dirty="0"/>
          </a:p>
          <a:p>
            <a:endParaRPr lang="en-US" dirty="0"/>
          </a:p>
        </p:txBody>
      </p:sp>
      <p:pic>
        <p:nvPicPr>
          <p:cNvPr id="5" name="Picture 4" descr="A picture containing shape&#10;&#10;Description automatically generated">
            <a:extLst>
              <a:ext uri="{FF2B5EF4-FFF2-40B4-BE49-F238E27FC236}">
                <a16:creationId xmlns:a16="http://schemas.microsoft.com/office/drawing/2014/main" id="{5E1C4F75-8E8C-4C19-BB50-C6A86092C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800" y="293052"/>
            <a:ext cx="2590800" cy="1171575"/>
          </a:xfrm>
          <a:prstGeom prst="rect">
            <a:avLst/>
          </a:prstGeom>
        </p:spPr>
      </p:pic>
    </p:spTree>
    <p:extLst>
      <p:ext uri="{BB962C8B-B14F-4D97-AF65-F5344CB8AC3E}">
        <p14:creationId xmlns:p14="http://schemas.microsoft.com/office/powerpoint/2010/main" val="284582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Terraform Variables</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post-lab review</a:t>
            </a:r>
          </a:p>
        </p:txBody>
      </p:sp>
    </p:spTree>
    <p:extLst>
      <p:ext uri="{BB962C8B-B14F-4D97-AF65-F5344CB8AC3E}">
        <p14:creationId xmlns:p14="http://schemas.microsoft.com/office/powerpoint/2010/main" val="2510372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50C-D434-42CF-AF20-C9757F45640E}"/>
              </a:ext>
            </a:extLst>
          </p:cNvPr>
          <p:cNvSpPr>
            <a:spLocks noGrp="1"/>
          </p:cNvSpPr>
          <p:nvPr>
            <p:ph type="ctrTitle"/>
          </p:nvPr>
        </p:nvSpPr>
        <p:spPr/>
        <p:txBody>
          <a:bodyPr/>
          <a:lstStyle/>
          <a:p>
            <a:r>
              <a:rPr lang="en-US"/>
              <a:t>Plan Output Binary</a:t>
            </a:r>
          </a:p>
        </p:txBody>
      </p:sp>
      <p:sp>
        <p:nvSpPr>
          <p:cNvPr id="3" name="Subtitle 2">
            <a:extLst>
              <a:ext uri="{FF2B5EF4-FFF2-40B4-BE49-F238E27FC236}">
                <a16:creationId xmlns:a16="http://schemas.microsoft.com/office/drawing/2014/main" id="{A0D54A1C-2B14-40F7-BABC-29AF98CEA120}"/>
              </a:ext>
            </a:extLst>
          </p:cNvPr>
          <p:cNvSpPr>
            <a:spLocks noGrp="1"/>
          </p:cNvSpPr>
          <p:nvPr>
            <p:ph type="subTitle" idx="1"/>
          </p:nvPr>
        </p:nvSpPr>
        <p:spPr/>
        <p:txBody>
          <a:bodyPr/>
          <a:lstStyle/>
          <a:p>
            <a:r>
              <a:rPr lang="en-US" dirty="0"/>
              <a:t>Demo</a:t>
            </a:r>
          </a:p>
        </p:txBody>
      </p:sp>
      <p:pic>
        <p:nvPicPr>
          <p:cNvPr id="5" name="Picture 4" descr="A picture containing shape&#10;&#10;Description automatically generated">
            <a:extLst>
              <a:ext uri="{FF2B5EF4-FFF2-40B4-BE49-F238E27FC236}">
                <a16:creationId xmlns:a16="http://schemas.microsoft.com/office/drawing/2014/main" id="{5E1C4F75-8E8C-4C19-BB50-C6A86092C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800" y="293052"/>
            <a:ext cx="2590800" cy="1171575"/>
          </a:xfrm>
          <a:prstGeom prst="rect">
            <a:avLst/>
          </a:prstGeom>
        </p:spPr>
      </p:pic>
    </p:spTree>
    <p:extLst>
      <p:ext uri="{BB962C8B-B14F-4D97-AF65-F5344CB8AC3E}">
        <p14:creationId xmlns:p14="http://schemas.microsoft.com/office/powerpoint/2010/main" val="2030351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Plan Output Binary</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post-lab review</a:t>
            </a:r>
          </a:p>
        </p:txBody>
      </p:sp>
    </p:spTree>
    <p:extLst>
      <p:ext uri="{BB962C8B-B14F-4D97-AF65-F5344CB8AC3E}">
        <p14:creationId xmlns:p14="http://schemas.microsoft.com/office/powerpoint/2010/main" val="2729845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3AE5-2372-40E1-A95F-30EB11086F1A}"/>
              </a:ext>
            </a:extLst>
          </p:cNvPr>
          <p:cNvSpPr>
            <a:spLocks noGrp="1"/>
          </p:cNvSpPr>
          <p:nvPr>
            <p:ph type="title"/>
          </p:nvPr>
        </p:nvSpPr>
        <p:spPr/>
        <p:txBody>
          <a:bodyPr/>
          <a:lstStyle/>
          <a:p>
            <a:r>
              <a:rPr lang="en-US" b="1"/>
              <a:t>Questions</a:t>
            </a:r>
            <a:endParaRPr lang="en-US"/>
          </a:p>
        </p:txBody>
      </p:sp>
      <p:sp>
        <p:nvSpPr>
          <p:cNvPr id="3" name="Content Placeholder 2">
            <a:extLst>
              <a:ext uri="{FF2B5EF4-FFF2-40B4-BE49-F238E27FC236}">
                <a16:creationId xmlns:a16="http://schemas.microsoft.com/office/drawing/2014/main" id="{92244279-FE4A-449B-A73D-1E7AA9D8E9A3}"/>
              </a:ext>
            </a:extLst>
          </p:cNvPr>
          <p:cNvSpPr>
            <a:spLocks noGrp="1"/>
          </p:cNvSpPr>
          <p:nvPr>
            <p:ph idx="1"/>
          </p:nvPr>
        </p:nvSpPr>
        <p:spPr/>
        <p:txBody>
          <a:bodyPr/>
          <a:lstStyle/>
          <a:p>
            <a:pPr marL="457200" indent="-457200">
              <a:buFont typeface="+mj-lt"/>
              <a:buAutoNum type="arabicPeriod"/>
            </a:pPr>
            <a:r>
              <a:rPr lang="en-US" dirty="0"/>
              <a:t>What happens when you try to apply a “stale” plan that was output with “-out”?</a:t>
            </a:r>
            <a:br>
              <a:rPr lang="en-US" dirty="0"/>
            </a:br>
            <a:endParaRPr lang="en-US" dirty="0"/>
          </a:p>
          <a:p>
            <a:pPr marL="457200" indent="-457200">
              <a:buFont typeface="+mj-lt"/>
              <a:buAutoNum type="arabicPeriod"/>
            </a:pPr>
            <a:r>
              <a:rPr lang="en-US" dirty="0"/>
              <a:t>How does the “-out” parameter simplify variable inputs?</a:t>
            </a:r>
            <a:br>
              <a:rPr lang="en-US" dirty="0"/>
            </a:br>
            <a:endParaRPr lang="en-US" dirty="0"/>
          </a:p>
          <a:p>
            <a:pPr marL="457200" indent="-457200">
              <a:buFont typeface="+mj-lt"/>
              <a:buAutoNum type="arabicPeriod"/>
            </a:pPr>
            <a:r>
              <a:rPr lang="en-US" dirty="0"/>
              <a:t>How could plan outputs be useful?</a:t>
            </a:r>
          </a:p>
        </p:txBody>
      </p:sp>
    </p:spTree>
    <p:extLst>
      <p:ext uri="{BB962C8B-B14F-4D97-AF65-F5344CB8AC3E}">
        <p14:creationId xmlns:p14="http://schemas.microsoft.com/office/powerpoint/2010/main" val="3155991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50C-D434-42CF-AF20-C9757F45640E}"/>
              </a:ext>
            </a:extLst>
          </p:cNvPr>
          <p:cNvSpPr>
            <a:spLocks noGrp="1"/>
          </p:cNvSpPr>
          <p:nvPr>
            <p:ph type="ctrTitle"/>
          </p:nvPr>
        </p:nvSpPr>
        <p:spPr/>
        <p:txBody>
          <a:bodyPr/>
          <a:lstStyle/>
          <a:p>
            <a:r>
              <a:rPr lang="en-US"/>
              <a:t>A “Real” Deployment</a:t>
            </a:r>
          </a:p>
        </p:txBody>
      </p:sp>
      <p:sp>
        <p:nvSpPr>
          <p:cNvPr id="3" name="Subtitle 2">
            <a:extLst>
              <a:ext uri="{FF2B5EF4-FFF2-40B4-BE49-F238E27FC236}">
                <a16:creationId xmlns:a16="http://schemas.microsoft.com/office/drawing/2014/main" id="{A0D54A1C-2B14-40F7-BABC-29AF98CEA120}"/>
              </a:ext>
            </a:extLst>
          </p:cNvPr>
          <p:cNvSpPr>
            <a:spLocks noGrp="1"/>
          </p:cNvSpPr>
          <p:nvPr>
            <p:ph type="subTitle" idx="1"/>
          </p:nvPr>
        </p:nvSpPr>
        <p:spPr/>
        <p:txBody>
          <a:bodyPr/>
          <a:lstStyle/>
          <a:p>
            <a:endParaRPr lang="en-US" dirty="0"/>
          </a:p>
        </p:txBody>
      </p:sp>
      <p:pic>
        <p:nvPicPr>
          <p:cNvPr id="5" name="Picture 4" descr="A picture containing shape&#10;&#10;Description automatically generated">
            <a:extLst>
              <a:ext uri="{FF2B5EF4-FFF2-40B4-BE49-F238E27FC236}">
                <a16:creationId xmlns:a16="http://schemas.microsoft.com/office/drawing/2014/main" id="{5E1C4F75-8E8C-4C19-BB50-C6A86092C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800" y="293052"/>
            <a:ext cx="2590800" cy="1171575"/>
          </a:xfrm>
          <a:prstGeom prst="rect">
            <a:avLst/>
          </a:prstGeom>
        </p:spPr>
      </p:pic>
    </p:spTree>
    <p:extLst>
      <p:ext uri="{BB962C8B-B14F-4D97-AF65-F5344CB8AC3E}">
        <p14:creationId xmlns:p14="http://schemas.microsoft.com/office/powerpoint/2010/main" val="1546684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833-1B80-4E8C-AA60-FAC5BD3265DB}"/>
              </a:ext>
            </a:extLst>
          </p:cNvPr>
          <p:cNvSpPr>
            <a:spLocks noGrp="1"/>
          </p:cNvSpPr>
          <p:nvPr>
            <p:ph type="ctrTitle"/>
          </p:nvPr>
        </p:nvSpPr>
        <p:spPr/>
        <p:txBody>
          <a:bodyPr/>
          <a:lstStyle/>
          <a:p>
            <a:r>
              <a:rPr lang="en-US"/>
              <a:t>A “Real” Deployment</a:t>
            </a:r>
          </a:p>
        </p:txBody>
      </p:sp>
      <p:sp>
        <p:nvSpPr>
          <p:cNvPr id="3" name="Subtitle 2">
            <a:extLst>
              <a:ext uri="{FF2B5EF4-FFF2-40B4-BE49-F238E27FC236}">
                <a16:creationId xmlns:a16="http://schemas.microsoft.com/office/drawing/2014/main" id="{8B761661-E98B-415F-90E8-6376DF85E5FB}"/>
              </a:ext>
            </a:extLst>
          </p:cNvPr>
          <p:cNvSpPr>
            <a:spLocks noGrp="1"/>
          </p:cNvSpPr>
          <p:nvPr>
            <p:ph type="subTitle" idx="1"/>
          </p:nvPr>
        </p:nvSpPr>
        <p:spPr/>
        <p:txBody>
          <a:bodyPr/>
          <a:lstStyle/>
          <a:p>
            <a:r>
              <a:rPr lang="en-US"/>
              <a:t>post-lab review</a:t>
            </a:r>
          </a:p>
        </p:txBody>
      </p:sp>
    </p:spTree>
    <p:extLst>
      <p:ext uri="{BB962C8B-B14F-4D97-AF65-F5344CB8AC3E}">
        <p14:creationId xmlns:p14="http://schemas.microsoft.com/office/powerpoint/2010/main" val="332432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p:cNvSpPr/>
          <p:nvPr/>
        </p:nvSpPr>
        <p:spPr>
          <a:xfrm>
            <a:off x="-29847" y="-31967"/>
            <a:ext cx="12200470" cy="6921933"/>
          </a:xfrm>
          <a:prstGeom prst="rect">
            <a:avLst/>
          </a:prstGeom>
          <a:gradFill>
            <a:gsLst>
              <a:gs pos="0">
                <a:srgbClr val="D4108D"/>
              </a:gs>
              <a:gs pos="100000">
                <a:srgbClr val="582873"/>
              </a:gs>
            </a:gsLst>
          </a:gradFill>
          <a:ln w="12700">
            <a:miter lim="400000"/>
          </a:ln>
        </p:spPr>
        <p:txBody>
          <a:bodyPr lIns="0" tIns="0" rIns="0" bIns="0" anchor="ctr"/>
          <a:lstStyle/>
          <a:p>
            <a:pPr marL="0" marR="0" lvl="0" indent="0" algn="l" defTabSz="685800" rtl="0" eaLnBrk="1" fontAlgn="auto" latinLnBrk="0" hangingPunct="1">
              <a:lnSpc>
                <a:spcPct val="100000"/>
              </a:lnSpc>
              <a:spcBef>
                <a:spcPts val="0"/>
              </a:spcBef>
              <a:spcAft>
                <a:spcPts val="0"/>
              </a:spcAft>
              <a:buClrTx/>
              <a:buSzTx/>
              <a:buFontTx/>
              <a:buNone/>
              <a:tabLst/>
              <a:defRPr sz="2300" b="0">
                <a:solidFill>
                  <a:srgbClr val="FFFFFF"/>
                </a:solidFill>
                <a:latin typeface="Allumi Pro ExtraBold"/>
                <a:ea typeface="Allumi Pro ExtraBold"/>
                <a:cs typeface="Allumi Pro ExtraBold"/>
                <a:sym typeface="Allumi Pro ExtraBold"/>
              </a:defRPr>
            </a:pPr>
            <a:endParaRPr kumimoji="0" sz="1150" b="0" i="0" u="none" strike="noStrike" kern="1200" cap="none" spc="0" normalizeH="0" baseline="0" noProof="0">
              <a:ln>
                <a:noFill/>
              </a:ln>
              <a:solidFill>
                <a:srgbClr val="FFFFFF"/>
              </a:solidFill>
              <a:effectLst/>
              <a:uLnTx/>
              <a:uFillTx/>
              <a:latin typeface="Allumi Pro ExtraBold"/>
              <a:sym typeface="Allumi Pro ExtraBold"/>
            </a:endParaRPr>
          </a:p>
        </p:txBody>
      </p:sp>
      <p:sp>
        <p:nvSpPr>
          <p:cNvPr id="127" name="When it comes to digital transformation, an organization  can require 10+ partners to get to the finish line."/>
          <p:cNvSpPr txBox="1"/>
          <p:nvPr/>
        </p:nvSpPr>
        <p:spPr>
          <a:xfrm>
            <a:off x="1269435" y="3031260"/>
            <a:ext cx="9704533" cy="1527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4000" b="0">
                <a:solidFill>
                  <a:srgbClr val="FFFFFF"/>
                </a:solidFill>
                <a:latin typeface="Arial"/>
                <a:ea typeface="Arial"/>
                <a:cs typeface="Arial"/>
                <a:sym typeface="Arial"/>
              </a:defRPr>
            </a:pPr>
            <a:r>
              <a:rPr kumimoji="0" lang="en-US" sz="3197" b="0" i="0" u="none" strike="noStrike" kern="1200" cap="none" spc="0" normalizeH="0" baseline="0" noProof="0">
                <a:ln>
                  <a:noFill/>
                </a:ln>
                <a:solidFill>
                  <a:srgbClr val="FFFFFF"/>
                </a:solidFill>
                <a:effectLst/>
                <a:uLnTx/>
                <a:uFillTx/>
                <a:latin typeface="Arial"/>
                <a:cs typeface="Arial"/>
                <a:sym typeface="Arial"/>
              </a:rPr>
              <a:t>Terraform is the </a:t>
            </a:r>
            <a:r>
              <a:rPr kumimoji="0" lang="en-US" sz="3197" b="0" i="1" u="none" strike="noStrike" kern="1200" cap="none" spc="0" normalizeH="0" baseline="0" noProof="0">
                <a:ln>
                  <a:noFill/>
                </a:ln>
                <a:solidFill>
                  <a:srgbClr val="FFFFFF"/>
                </a:solidFill>
                <a:effectLst/>
                <a:uLnTx/>
                <a:uFillTx/>
                <a:latin typeface="Arial"/>
                <a:cs typeface="Arial"/>
                <a:sym typeface="Arial"/>
              </a:rPr>
              <a:t>lingua franca</a:t>
            </a:r>
            <a:r>
              <a:rPr kumimoji="0" lang="en-US" sz="3197" b="0" i="0" u="none" strike="noStrike" kern="1200" cap="none" spc="0" normalizeH="0" baseline="0" noProof="0">
                <a:ln>
                  <a:noFill/>
                </a:ln>
                <a:solidFill>
                  <a:srgbClr val="FFFFFF"/>
                </a:solidFill>
                <a:effectLst/>
                <a:uLnTx/>
                <a:uFillTx/>
                <a:latin typeface="Arial"/>
                <a:cs typeface="Arial"/>
                <a:sym typeface="Arial"/>
              </a:rPr>
              <a:t> and common workflow </a:t>
            </a:r>
            <a:br>
              <a:rPr kumimoji="0" lang="en-US" sz="3197" b="0" i="0" u="none" strike="noStrike" kern="1200" cap="none" spc="0" normalizeH="0" baseline="0" noProof="0">
                <a:ln>
                  <a:noFill/>
                </a:ln>
                <a:solidFill>
                  <a:srgbClr val="FFFFFF"/>
                </a:solidFill>
                <a:effectLst/>
                <a:uLnTx/>
                <a:uFillTx/>
                <a:latin typeface="Arial"/>
                <a:cs typeface="Arial"/>
                <a:sym typeface="Arial"/>
              </a:rPr>
            </a:br>
            <a:r>
              <a:rPr kumimoji="0" lang="en-US" sz="3197" b="0" i="0" u="none" strike="noStrike" kern="1200" cap="none" spc="0" normalizeH="0" baseline="0" noProof="0">
                <a:ln>
                  <a:noFill/>
                </a:ln>
                <a:solidFill>
                  <a:srgbClr val="FFFFFF"/>
                </a:solidFill>
                <a:effectLst/>
                <a:uLnTx/>
                <a:uFillTx/>
                <a:latin typeface="Arial"/>
                <a:cs typeface="Arial"/>
                <a:sym typeface="Arial"/>
              </a:rPr>
              <a:t>for teams provisioning resources </a:t>
            </a:r>
            <a:br>
              <a:rPr kumimoji="0" lang="en-US" sz="3197" b="0" i="0" u="none" strike="noStrike" kern="1200" cap="none" spc="0" normalizeH="0" baseline="0" noProof="0">
                <a:ln>
                  <a:noFill/>
                </a:ln>
                <a:solidFill>
                  <a:srgbClr val="FFFFFF"/>
                </a:solidFill>
                <a:effectLst/>
                <a:uLnTx/>
                <a:uFillTx/>
                <a:latin typeface="Arial"/>
                <a:cs typeface="Arial"/>
                <a:sym typeface="Arial"/>
              </a:rPr>
            </a:br>
            <a:r>
              <a:rPr kumimoji="0" lang="en-US" sz="3197" b="0" i="0" u="none" strike="noStrike" kern="1200" cap="none" spc="0" normalizeH="0" baseline="0" noProof="0">
                <a:ln>
                  <a:noFill/>
                </a:ln>
                <a:solidFill>
                  <a:srgbClr val="FFFFFF"/>
                </a:solidFill>
                <a:effectLst/>
                <a:uLnTx/>
                <a:uFillTx/>
                <a:latin typeface="Arial"/>
                <a:cs typeface="Arial"/>
                <a:sym typeface="Arial"/>
              </a:rPr>
              <a:t>across public and private cloud</a:t>
            </a:r>
          </a:p>
        </p:txBody>
      </p:sp>
      <p:sp>
        <p:nvSpPr>
          <p:cNvPr id="128" name="Fortunately, there is a solution designed to eradicate complexity and…"/>
          <p:cNvSpPr txBox="1"/>
          <p:nvPr/>
        </p:nvSpPr>
        <p:spPr>
          <a:xfrm>
            <a:off x="6070388" y="3794876"/>
            <a:ext cx="51314" cy="379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4000" b="0">
                <a:solidFill>
                  <a:srgbClr val="FFFFFF"/>
                </a:solidFill>
                <a:latin typeface="Arial"/>
                <a:ea typeface="Arial"/>
                <a:cs typeface="Arial"/>
                <a:sym typeface="Arial"/>
              </a:defRPr>
            </a:pPr>
            <a:endParaRPr kumimoji="0" lang="en-US" sz="2131" b="0" i="0" u="none" strike="noStrike" kern="1200" cap="none" spc="0" normalizeH="0" baseline="0" noProof="0">
              <a:ln>
                <a:noFill/>
              </a:ln>
              <a:solidFill>
                <a:srgbClr val="FFFFFF"/>
              </a:solidFill>
              <a:effectLst/>
              <a:uLnTx/>
              <a:uFillTx/>
              <a:latin typeface="Arial"/>
              <a:cs typeface="Arial"/>
              <a:sym typeface="Arial"/>
            </a:endParaRPr>
          </a:p>
        </p:txBody>
      </p:sp>
      <p:sp>
        <p:nvSpPr>
          <p:cNvPr id="5" name="Fortunately, there is a solution designed to eradicate complexity and…">
            <a:extLst>
              <a:ext uri="{FF2B5EF4-FFF2-40B4-BE49-F238E27FC236}">
                <a16:creationId xmlns:a16="http://schemas.microsoft.com/office/drawing/2014/main" id="{2F438488-F803-AA4C-8460-1981A1F36A37}"/>
              </a:ext>
            </a:extLst>
          </p:cNvPr>
          <p:cNvSpPr txBox="1"/>
          <p:nvPr/>
        </p:nvSpPr>
        <p:spPr>
          <a:xfrm>
            <a:off x="4537944" y="6105151"/>
            <a:ext cx="3116191" cy="1537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66"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Source: </a:t>
            </a:r>
            <a:r>
              <a:rPr kumimoji="0" lang="en-US" sz="666"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rPr>
              <a:t>Hashicorp</a:t>
            </a:r>
            <a:r>
              <a:rPr kumimoji="0" lang="en-US" sz="666"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 (Accessed July 2020). Unlocking the Cloud Operating Model</a:t>
            </a:r>
          </a:p>
        </p:txBody>
      </p:sp>
      <p:pic>
        <p:nvPicPr>
          <p:cNvPr id="6" name="Picture 5" descr="Shape&#10;&#10;Description automatically generated with medium confidence">
            <a:extLst>
              <a:ext uri="{FF2B5EF4-FFF2-40B4-BE49-F238E27FC236}">
                <a16:creationId xmlns:a16="http://schemas.microsoft.com/office/drawing/2014/main" id="{E84528F4-4F4E-4F50-B996-241B0658D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118" y="705830"/>
            <a:ext cx="5782068" cy="1740412"/>
          </a:xfrm>
          <a:prstGeom prst="rect">
            <a:avLst/>
          </a:prstGeom>
        </p:spPr>
      </p:pic>
    </p:spTree>
    <p:extLst>
      <p:ext uri="{BB962C8B-B14F-4D97-AF65-F5344CB8AC3E}">
        <p14:creationId xmlns:p14="http://schemas.microsoft.com/office/powerpoint/2010/main" val="382741001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2B60E6-5BB8-40AE-9DF0-02C22B22ECA4}"/>
              </a:ext>
            </a:extLst>
          </p:cNvPr>
          <p:cNvSpPr>
            <a:spLocks noGrp="1"/>
          </p:cNvSpPr>
          <p:nvPr>
            <p:ph type="subTitle" idx="1"/>
          </p:nvPr>
        </p:nvSpPr>
        <p:spPr/>
        <p:txBody>
          <a:bodyPr/>
          <a:lstStyle/>
          <a:p>
            <a:r>
              <a:rPr lang="en-US"/>
              <a:t>Are you one of the 65+ million GitHub users?</a:t>
            </a:r>
          </a:p>
        </p:txBody>
      </p:sp>
      <p:sp>
        <p:nvSpPr>
          <p:cNvPr id="2" name="Title 1">
            <a:extLst>
              <a:ext uri="{FF2B5EF4-FFF2-40B4-BE49-F238E27FC236}">
                <a16:creationId xmlns:a16="http://schemas.microsoft.com/office/drawing/2014/main" id="{352A5D52-1DB5-4805-ACAE-6A26CA74C56D}"/>
              </a:ext>
            </a:extLst>
          </p:cNvPr>
          <p:cNvSpPr>
            <a:spLocks noGrp="1"/>
          </p:cNvSpPr>
          <p:nvPr>
            <p:ph type="ctrTitle"/>
          </p:nvPr>
        </p:nvSpPr>
        <p:spPr/>
        <p:txBody>
          <a:bodyPr/>
          <a:lstStyle/>
          <a:p>
            <a:r>
              <a:rPr lang="en-US"/>
              <a:t>GitHub Overview</a:t>
            </a:r>
          </a:p>
        </p:txBody>
      </p:sp>
    </p:spTree>
    <p:extLst>
      <p:ext uri="{BB962C8B-B14F-4D97-AF65-F5344CB8AC3E}">
        <p14:creationId xmlns:p14="http://schemas.microsoft.com/office/powerpoint/2010/main" val="386689774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677E2F-5A65-4CEA-81F4-63B476179089}"/>
              </a:ext>
            </a:extLst>
          </p:cNvPr>
          <p:cNvSpPr>
            <a:spLocks noGrp="1"/>
          </p:cNvSpPr>
          <p:nvPr>
            <p:ph type="body" sz="quarter" idx="10"/>
          </p:nvPr>
        </p:nvSpPr>
        <p:spPr/>
        <p:txBody>
          <a:bodyPr/>
          <a:lstStyle/>
          <a:p>
            <a:r>
              <a:rPr lang="en-US"/>
              <a:t>What is GitHub?</a:t>
            </a:r>
          </a:p>
        </p:txBody>
      </p:sp>
      <p:sp>
        <p:nvSpPr>
          <p:cNvPr id="4" name="Text Placeholder 3">
            <a:extLst>
              <a:ext uri="{FF2B5EF4-FFF2-40B4-BE49-F238E27FC236}">
                <a16:creationId xmlns:a16="http://schemas.microsoft.com/office/drawing/2014/main" id="{75BA8677-A1A3-4B33-81CC-12DD7A3E8F5C}"/>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7A570A6-7175-477B-9AD5-9F313AD1515D}"/>
              </a:ext>
            </a:extLst>
          </p:cNvPr>
          <p:cNvSpPr>
            <a:spLocks noGrp="1"/>
          </p:cNvSpPr>
          <p:nvPr>
            <p:ph type="body" sz="quarter" idx="13"/>
          </p:nvPr>
        </p:nvSpPr>
        <p:spPr>
          <a:xfrm>
            <a:off x="1969667" y="2242268"/>
            <a:ext cx="8271614" cy="3980953"/>
          </a:xfrm>
        </p:spPr>
        <p:txBody>
          <a:bodyPr/>
          <a:lstStyle/>
          <a:p>
            <a:pPr marL="0" indent="0">
              <a:buNone/>
            </a:pPr>
            <a:r>
              <a:rPr lang="en-US" sz="3600"/>
              <a:t>“GitHub is a code hosting platform for version control and collaboration. It lets you and others work together on projects from anywhere.”</a:t>
            </a:r>
          </a:p>
        </p:txBody>
      </p:sp>
      <p:sp>
        <p:nvSpPr>
          <p:cNvPr id="7" name="TextBox 6">
            <a:extLst>
              <a:ext uri="{FF2B5EF4-FFF2-40B4-BE49-F238E27FC236}">
                <a16:creationId xmlns:a16="http://schemas.microsoft.com/office/drawing/2014/main" id="{F90880EF-7A7B-4EA8-A834-68B54A4E1496}"/>
              </a:ext>
            </a:extLst>
          </p:cNvPr>
          <p:cNvSpPr txBox="1"/>
          <p:nvPr/>
        </p:nvSpPr>
        <p:spPr>
          <a:xfrm>
            <a:off x="3048663" y="4848764"/>
            <a:ext cx="6094674" cy="265457"/>
          </a:xfrm>
          <a:prstGeom prst="rect">
            <a:avLst/>
          </a:prstGeom>
          <a:noFill/>
        </p:spPr>
        <p:txBody>
          <a:bodyPr wrap="square">
            <a:spAutoFit/>
          </a:bodyPr>
          <a:lstStyle/>
          <a:p>
            <a:pPr marL="0" marR="0" lvl="0" indent="0" algn="ctr" defTabSz="309645" rtl="0" eaLnBrk="1" fontAlgn="auto" latinLnBrk="0" hangingPunct="0">
              <a:lnSpc>
                <a:spcPct val="100000"/>
              </a:lnSpc>
              <a:spcBef>
                <a:spcPts val="0"/>
              </a:spcBef>
              <a:spcAft>
                <a:spcPts val="0"/>
              </a:spcAft>
              <a:buClrTx/>
              <a:buSzTx/>
              <a:buFontTx/>
              <a:buNone/>
              <a:tabLst/>
              <a:defRPr/>
            </a:pPr>
            <a:r>
              <a:rPr kumimoji="0" lang="en-US" sz="1125" b="1" i="0" u="none" strike="noStrike" kern="0" cap="none" spc="0" normalizeH="0" baseline="0" noProof="0">
                <a:ln>
                  <a:noFill/>
                </a:ln>
                <a:solidFill>
                  <a:srgbClr val="D4D0CA"/>
                </a:solidFill>
                <a:effectLst/>
                <a:uLnTx/>
                <a:uFillTx/>
                <a:latin typeface="Helvetica Neue"/>
                <a:ea typeface="+mn-ea"/>
                <a:cs typeface="+mn-cs"/>
                <a:sym typeface="Helvetica Neue"/>
                <a:hlinkClick r:id="rId2"/>
              </a:rPr>
              <a:t>https://guides.github.com/activities/hello-world/</a:t>
            </a:r>
            <a:r>
              <a:rPr kumimoji="0" lang="en-US" sz="1125" b="1" i="0" u="none" strike="noStrike" kern="0" cap="none" spc="0" normalizeH="0" baseline="0" noProof="0">
                <a:ln>
                  <a:noFill/>
                </a:ln>
                <a:solidFill>
                  <a:srgbClr val="D4D0CA"/>
                </a:solidFill>
                <a:effectLst/>
                <a:uLnTx/>
                <a:uFillTx/>
                <a:latin typeface="Helvetica Neue"/>
                <a:ea typeface="+mn-ea"/>
                <a:cs typeface="+mn-cs"/>
                <a:sym typeface="Helvetica Neue"/>
              </a:rPr>
              <a:t> </a:t>
            </a:r>
          </a:p>
        </p:txBody>
      </p:sp>
    </p:spTree>
    <p:extLst>
      <p:ext uri="{BB962C8B-B14F-4D97-AF65-F5344CB8AC3E}">
        <p14:creationId xmlns:p14="http://schemas.microsoft.com/office/powerpoint/2010/main" val="2203478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3534EB-FA26-4470-88E0-20D9F9D26B06}"/>
              </a:ext>
            </a:extLst>
          </p:cNvPr>
          <p:cNvSpPr>
            <a:spLocks noGrp="1"/>
          </p:cNvSpPr>
          <p:nvPr>
            <p:ph type="body" sz="quarter" idx="10"/>
          </p:nvPr>
        </p:nvSpPr>
        <p:spPr/>
        <p:txBody>
          <a:bodyPr/>
          <a:lstStyle/>
          <a:p>
            <a:r>
              <a:rPr lang="en-US"/>
              <a:t>Core GitHub Features</a:t>
            </a:r>
          </a:p>
        </p:txBody>
      </p:sp>
      <p:sp>
        <p:nvSpPr>
          <p:cNvPr id="6" name="Text Placeholder 5">
            <a:extLst>
              <a:ext uri="{FF2B5EF4-FFF2-40B4-BE49-F238E27FC236}">
                <a16:creationId xmlns:a16="http://schemas.microsoft.com/office/drawing/2014/main" id="{D7ABA399-56AF-4A53-A7D1-556699C4CBE8}"/>
              </a:ext>
            </a:extLst>
          </p:cNvPr>
          <p:cNvSpPr>
            <a:spLocks noGrp="1"/>
          </p:cNvSpPr>
          <p:nvPr>
            <p:ph type="body" sz="quarter" idx="11"/>
          </p:nvPr>
        </p:nvSpPr>
        <p:spPr/>
        <p:txBody>
          <a:bodyPr>
            <a:normAutofit/>
          </a:bodyPr>
          <a:lstStyle/>
          <a:p>
            <a:endParaRPr lang="en-US"/>
          </a:p>
        </p:txBody>
      </p:sp>
      <p:sp>
        <p:nvSpPr>
          <p:cNvPr id="7" name="Text Placeholder 5">
            <a:extLst>
              <a:ext uri="{FF2B5EF4-FFF2-40B4-BE49-F238E27FC236}">
                <a16:creationId xmlns:a16="http://schemas.microsoft.com/office/drawing/2014/main" id="{14A68108-7A6C-402A-A6A1-2E9691BC8123}"/>
              </a:ext>
            </a:extLst>
          </p:cNvPr>
          <p:cNvSpPr txBox="1">
            <a:spLocks/>
          </p:cNvSpPr>
          <p:nvPr/>
        </p:nvSpPr>
        <p:spPr>
          <a:xfrm>
            <a:off x="6634716" y="2135489"/>
            <a:ext cx="4288465" cy="4087732"/>
          </a:xfrm>
          <a:prstGeom prst="rect">
            <a:avLst/>
          </a:prstGeom>
        </p:spPr>
        <p:txBody>
          <a:bodyPr>
            <a:normAutofit/>
          </a:bodyPr>
          <a:lstStyle>
            <a:lvl1pPr marL="238125" marR="0" indent="-238125" algn="l" defTabSz="309563" latinLnBrk="0">
              <a:lnSpc>
                <a:spcPct val="100000"/>
              </a:lnSpc>
              <a:spcBef>
                <a:spcPts val="2213"/>
              </a:spcBef>
              <a:spcAft>
                <a:spcPts val="0"/>
              </a:spcAft>
              <a:buClrTx/>
              <a:buSzPct val="125000"/>
              <a:buFontTx/>
              <a:buChar char="•"/>
              <a:tabLst/>
              <a:defRPr sz="2000" b="0" i="0" u="none" strike="noStrike" cap="none" spc="0" baseline="0">
                <a:solidFill>
                  <a:srgbClr val="564641"/>
                </a:solidFill>
                <a:uFillTx/>
                <a:latin typeface="Arial" panose="020B0604020202020204" pitchFamily="34" charset="0"/>
                <a:ea typeface="Helvetica Neue"/>
                <a:cs typeface="Arial" panose="020B0604020202020204" pitchFamily="34" charset="0"/>
                <a:sym typeface="Helvetica Neue"/>
              </a:defRPr>
            </a:lvl1pPr>
            <a:lvl2pPr marL="476250" marR="0" indent="-238125" algn="l" defTabSz="309563" latinLnBrk="0">
              <a:lnSpc>
                <a:spcPct val="100000"/>
              </a:lnSpc>
              <a:spcBef>
                <a:spcPts val="500"/>
              </a:spcBef>
              <a:spcAft>
                <a:spcPts val="0"/>
              </a:spcAft>
              <a:buClrTx/>
              <a:buSzPct val="125000"/>
              <a:buFontTx/>
              <a:buChar char="•"/>
              <a:tabLst/>
              <a:defRPr sz="1800" b="0" i="0" u="none" strike="noStrike" cap="none" spc="0" baseline="0">
                <a:solidFill>
                  <a:srgbClr val="564641"/>
                </a:solidFill>
                <a:uFillTx/>
                <a:latin typeface="Arial" panose="020B0604020202020204" pitchFamily="34" charset="0"/>
                <a:ea typeface="Helvetica Neue"/>
                <a:cs typeface="Arial" panose="020B0604020202020204" pitchFamily="34" charset="0"/>
                <a:sym typeface="Helvetica Neue"/>
              </a:defRPr>
            </a:lvl2pPr>
            <a:lvl3pPr marL="714375" marR="0" indent="-238125" algn="l" defTabSz="309563" latinLnBrk="0">
              <a:lnSpc>
                <a:spcPct val="100000"/>
              </a:lnSpc>
              <a:spcBef>
                <a:spcPts val="500"/>
              </a:spcBef>
              <a:spcAft>
                <a:spcPts val="0"/>
              </a:spcAft>
              <a:buClrTx/>
              <a:buSzPct val="125000"/>
              <a:buFontTx/>
              <a:buChar char="•"/>
              <a:tabLst/>
              <a:defRPr sz="1600" b="0" i="0" u="none" strike="noStrike" cap="none" spc="0" baseline="0">
                <a:solidFill>
                  <a:srgbClr val="564641"/>
                </a:solidFill>
                <a:uFillTx/>
                <a:latin typeface="Arial" panose="020B0604020202020204" pitchFamily="34" charset="0"/>
                <a:ea typeface="Helvetica Neue"/>
                <a:cs typeface="Arial" panose="020B0604020202020204" pitchFamily="34" charset="0"/>
                <a:sym typeface="Helvetica Neue"/>
              </a:defRPr>
            </a:lvl3pPr>
            <a:lvl4pPr marL="952500" marR="0" indent="-238125" algn="l" defTabSz="309563" latinLnBrk="0">
              <a:lnSpc>
                <a:spcPct val="100000"/>
              </a:lnSpc>
              <a:spcBef>
                <a:spcPts val="500"/>
              </a:spcBef>
              <a:spcAft>
                <a:spcPts val="0"/>
              </a:spcAft>
              <a:buClrTx/>
              <a:buSzPct val="125000"/>
              <a:buFontTx/>
              <a:buChar char="•"/>
              <a:tabLst/>
              <a:defRPr sz="1400" b="0" i="0" u="none" strike="noStrike" cap="none" spc="0" baseline="0">
                <a:solidFill>
                  <a:srgbClr val="564641"/>
                </a:solidFill>
                <a:uFillTx/>
                <a:latin typeface="Arial" panose="020B0604020202020204" pitchFamily="34" charset="0"/>
                <a:ea typeface="Helvetica Neue"/>
                <a:cs typeface="Arial" panose="020B0604020202020204" pitchFamily="34" charset="0"/>
                <a:sym typeface="Helvetica Neue"/>
              </a:defRPr>
            </a:lvl4pPr>
            <a:lvl5pPr marL="1190625" marR="0" indent="-238125" algn="l" defTabSz="309563" latinLnBrk="0">
              <a:lnSpc>
                <a:spcPct val="100000"/>
              </a:lnSpc>
              <a:spcBef>
                <a:spcPts val="500"/>
              </a:spcBef>
              <a:spcAft>
                <a:spcPts val="0"/>
              </a:spcAft>
              <a:buClrTx/>
              <a:buSzPct val="125000"/>
              <a:buFontTx/>
              <a:buChar char="•"/>
              <a:tabLst/>
              <a:defRPr sz="1200" b="0" i="0" u="none" strike="noStrike" cap="none" spc="0" baseline="0">
                <a:solidFill>
                  <a:srgbClr val="564641"/>
                </a:solidFill>
                <a:uFillTx/>
                <a:latin typeface="Arial" panose="020B0604020202020204" pitchFamily="34" charset="0"/>
                <a:ea typeface="Helvetica Neue"/>
                <a:cs typeface="Arial" panose="020B0604020202020204" pitchFamily="34" charset="0"/>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950" b="0" i="0" u="none" strike="noStrike" cap="none" spc="0" baseline="0">
                <a:solidFill>
                  <a:srgbClr val="000000"/>
                </a:solidFill>
                <a:uFillTx/>
                <a:latin typeface="Helvetica Neue"/>
                <a:ea typeface="Helvetica Neue"/>
                <a:cs typeface="Helvetica Neue"/>
                <a:sym typeface="Helvetica Neue"/>
              </a:defRPr>
            </a:lvl9pPr>
          </a:lstStyle>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cs typeface="Arial" panose="020B0604020202020204" pitchFamily="34" charset="0"/>
                <a:sym typeface="Helvetica Neue"/>
              </a:rPr>
              <a:t>Issues</a:t>
            </a:r>
          </a:p>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cs typeface="Arial" panose="020B0604020202020204" pitchFamily="34" charset="0"/>
                <a:sym typeface="Helvetica Neue"/>
              </a:rPr>
              <a:t>Projects</a:t>
            </a:r>
          </a:p>
          <a:p>
            <a:pPr marL="238125" marR="0" lvl="0" indent="-238125" algn="l" defTabSz="309563" rtl="0" eaLnBrk="1" fontAlgn="auto" latinLnBrk="0" hangingPunct="1">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cs typeface="Arial" panose="020B0604020202020204" pitchFamily="34" charset="0"/>
                <a:sym typeface="Helvetica Neue"/>
              </a:rPr>
              <a:t>Pull requests</a:t>
            </a:r>
          </a:p>
          <a:p>
            <a:pPr marL="238125" marR="0" lvl="0" indent="-238125" algn="l" defTabSz="309563" rtl="0" eaLnBrk="1" fontAlgn="auto" latinLnBrk="0" hangingPunct="1">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cs typeface="Arial" panose="020B0604020202020204" pitchFamily="34" charset="0"/>
                <a:sym typeface="Helvetica Neue"/>
              </a:rPr>
              <a:t>Secrets</a:t>
            </a:r>
          </a:p>
        </p:txBody>
      </p:sp>
      <p:sp>
        <p:nvSpPr>
          <p:cNvPr id="8" name="Text Placeholder 5">
            <a:extLst>
              <a:ext uri="{FF2B5EF4-FFF2-40B4-BE49-F238E27FC236}">
                <a16:creationId xmlns:a16="http://schemas.microsoft.com/office/drawing/2014/main" id="{5A36BAF2-0571-47DC-B209-10503406237F}"/>
              </a:ext>
            </a:extLst>
          </p:cNvPr>
          <p:cNvSpPr txBox="1">
            <a:spLocks/>
          </p:cNvSpPr>
          <p:nvPr/>
        </p:nvSpPr>
        <p:spPr>
          <a:xfrm>
            <a:off x="1255902" y="2135489"/>
            <a:ext cx="4288465" cy="4087732"/>
          </a:xfrm>
          <a:prstGeom prst="rect">
            <a:avLst/>
          </a:prstGeom>
        </p:spPr>
        <p:txBody>
          <a:bodyPr>
            <a:normAutofit/>
          </a:bodyPr>
          <a:lstStyle>
            <a:defPPr marL="0" marR="0" indent="0" algn="l" defTabSz="3429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238125" indent="-238125" algn="l" defTabSz="309563">
              <a:spcBef>
                <a:spcPts val="2213"/>
              </a:spcBef>
              <a:buSzPct val="125000"/>
              <a:buChar char="•"/>
              <a:defRPr sz="2664" b="0">
                <a:solidFill>
                  <a:srgbClr val="564641"/>
                </a:solidFill>
                <a:latin typeface="Arial" panose="020B0604020202020204" pitchFamily="34" charset="0"/>
                <a:cs typeface="Arial" panose="020B0604020202020204" pitchFamily="34" charset="0"/>
              </a:defRPr>
            </a:lvl1pPr>
            <a:lvl2pPr marL="476250" indent="-238125" algn="l" defTabSz="309563">
              <a:spcBef>
                <a:spcPts val="500"/>
              </a:spcBef>
              <a:buSzPct val="125000"/>
              <a:buChar char="•"/>
              <a:defRPr sz="1800" b="0">
                <a:solidFill>
                  <a:srgbClr val="564641"/>
                </a:solidFill>
                <a:latin typeface="Arial" panose="020B0604020202020204" pitchFamily="34" charset="0"/>
                <a:cs typeface="Arial" panose="020B0604020202020204" pitchFamily="34" charset="0"/>
              </a:defRPr>
            </a:lvl2pPr>
            <a:lvl3pPr marL="714375" indent="-238125" algn="l" defTabSz="309563">
              <a:spcBef>
                <a:spcPts val="500"/>
              </a:spcBef>
              <a:buSzPct val="125000"/>
              <a:buChar char="•"/>
              <a:defRPr sz="1600" b="0">
                <a:solidFill>
                  <a:srgbClr val="564641"/>
                </a:solidFill>
                <a:latin typeface="Arial" panose="020B0604020202020204" pitchFamily="34" charset="0"/>
                <a:cs typeface="Arial" panose="020B0604020202020204" pitchFamily="34" charset="0"/>
              </a:defRPr>
            </a:lvl3pPr>
            <a:lvl4pPr marL="952500" indent="-238125" algn="l" defTabSz="309563">
              <a:spcBef>
                <a:spcPts val="500"/>
              </a:spcBef>
              <a:buSzPct val="125000"/>
              <a:buChar char="•"/>
              <a:defRPr sz="1400" b="0">
                <a:solidFill>
                  <a:srgbClr val="564641"/>
                </a:solidFill>
                <a:latin typeface="Arial" panose="020B0604020202020204" pitchFamily="34" charset="0"/>
                <a:cs typeface="Arial" panose="020B0604020202020204" pitchFamily="34" charset="0"/>
              </a:defRPr>
            </a:lvl4pPr>
            <a:lvl5pPr marL="1190625" indent="-238125" algn="l" defTabSz="309563">
              <a:spcBef>
                <a:spcPts val="500"/>
              </a:spcBef>
              <a:buSzPct val="125000"/>
              <a:buChar char="•"/>
              <a:defRPr sz="1200" b="0">
                <a:solidFill>
                  <a:srgbClr val="564641"/>
                </a:solidFill>
                <a:latin typeface="Arial" panose="020B0604020202020204" pitchFamily="34" charset="0"/>
                <a:cs typeface="Arial" panose="020B0604020202020204" pitchFamily="34" charset="0"/>
              </a:defRPr>
            </a:lvl5pPr>
            <a:lvl6pPr marL="1428750" indent="-238125" algn="l" defTabSz="309563">
              <a:spcBef>
                <a:spcPts val="2213"/>
              </a:spcBef>
              <a:buSzPct val="125000"/>
              <a:buChar char="•"/>
              <a:defRPr sz="1950" b="0"/>
            </a:lvl6pPr>
            <a:lvl7pPr marL="1666875" indent="-238125" algn="l" defTabSz="309563">
              <a:spcBef>
                <a:spcPts val="2213"/>
              </a:spcBef>
              <a:buSzPct val="125000"/>
              <a:buChar char="•"/>
              <a:defRPr sz="1950" b="0"/>
            </a:lvl7pPr>
            <a:lvl8pPr marL="1905000" indent="-238125" algn="l" defTabSz="309563">
              <a:spcBef>
                <a:spcPts val="2213"/>
              </a:spcBef>
              <a:buSzPct val="125000"/>
              <a:buChar char="•"/>
              <a:defRPr sz="1950" b="0"/>
            </a:lvl8pPr>
            <a:lvl9pPr marL="2143125" indent="-238125" algn="l" defTabSz="309563">
              <a:spcBef>
                <a:spcPts val="2213"/>
              </a:spcBef>
              <a:buSzPct val="125000"/>
              <a:buChar char="•"/>
              <a:defRPr sz="1950" b="0"/>
            </a:lvl9pPr>
          </a:lstStyle>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ea typeface="+mn-ea"/>
                <a:cs typeface="Arial" panose="020B0604020202020204" pitchFamily="34" charset="0"/>
                <a:sym typeface="Helvetica Neue"/>
              </a:rPr>
              <a:t>Git repositories</a:t>
            </a:r>
          </a:p>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ea typeface="+mn-ea"/>
                <a:cs typeface="Arial" panose="020B0604020202020204" pitchFamily="34" charset="0"/>
                <a:sym typeface="Helvetica Neue"/>
              </a:rPr>
              <a:t>CI/CD with Actions</a:t>
            </a:r>
          </a:p>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ea typeface="+mn-ea"/>
                <a:cs typeface="Arial" panose="020B0604020202020204" pitchFamily="34" charset="0"/>
                <a:sym typeface="Helvetica Neue"/>
              </a:rPr>
              <a:t>Packages</a:t>
            </a:r>
          </a:p>
          <a:p>
            <a:pPr marL="238125" marR="0" lvl="0" indent="-238125" algn="l" defTabSz="309563" rtl="0" eaLnBrk="1" fontAlgn="auto" latinLnBrk="0" hangingPunct="0">
              <a:lnSpc>
                <a:spcPct val="100000"/>
              </a:lnSpc>
              <a:spcBef>
                <a:spcPts val="2213"/>
              </a:spcBef>
              <a:spcAft>
                <a:spcPts val="0"/>
              </a:spcAft>
              <a:buClrTx/>
              <a:buSzPct val="125000"/>
              <a:buFontTx/>
              <a:buChar char="•"/>
              <a:tabLst/>
              <a:defRPr/>
            </a:pPr>
            <a:r>
              <a:rPr kumimoji="0" lang="en-US" sz="2664" b="0" i="0" u="none" strike="noStrike" kern="0" cap="none" spc="0" normalizeH="0" baseline="0" noProof="0">
                <a:ln>
                  <a:noFill/>
                </a:ln>
                <a:solidFill>
                  <a:srgbClr val="D4D0CA"/>
                </a:solidFill>
                <a:effectLst/>
                <a:uLnTx/>
                <a:uFillTx/>
                <a:latin typeface="Arial" panose="020B0604020202020204" pitchFamily="34" charset="0"/>
                <a:ea typeface="+mn-ea"/>
                <a:cs typeface="Arial" panose="020B0604020202020204" pitchFamily="34" charset="0"/>
                <a:sym typeface="Helvetica Neue"/>
              </a:rPr>
              <a:t>Teams</a:t>
            </a:r>
          </a:p>
        </p:txBody>
      </p:sp>
    </p:spTree>
    <p:extLst>
      <p:ext uri="{BB962C8B-B14F-4D97-AF65-F5344CB8AC3E}">
        <p14:creationId xmlns:p14="http://schemas.microsoft.com/office/powerpoint/2010/main" val="3683488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574131C-65D0-45E7-BADB-BD8C30E49702}"/>
              </a:ext>
            </a:extLst>
          </p:cNvPr>
          <p:cNvSpPr>
            <a:spLocks noGrp="1"/>
          </p:cNvSpPr>
          <p:nvPr>
            <p:ph type="body" sz="quarter" idx="10"/>
          </p:nvPr>
        </p:nvSpPr>
        <p:spPr/>
        <p:txBody>
          <a:bodyPr/>
          <a:lstStyle/>
          <a:p>
            <a:r>
              <a:rPr lang="en-US"/>
              <a:t>GitHub Structure: Enterprise</a:t>
            </a:r>
          </a:p>
        </p:txBody>
      </p:sp>
      <p:sp>
        <p:nvSpPr>
          <p:cNvPr id="2" name="Text Placeholder 1">
            <a:extLst>
              <a:ext uri="{FF2B5EF4-FFF2-40B4-BE49-F238E27FC236}">
                <a16:creationId xmlns:a16="http://schemas.microsoft.com/office/drawing/2014/main" id="{64525C47-9BEA-4197-BA33-E21907C357D5}"/>
              </a:ext>
            </a:extLst>
          </p:cNvPr>
          <p:cNvSpPr>
            <a:spLocks noGrp="1"/>
          </p:cNvSpPr>
          <p:nvPr>
            <p:ph type="body" sz="quarter" idx="11"/>
          </p:nvPr>
        </p:nvSpPr>
        <p:spPr/>
        <p:txBody>
          <a:bodyPr/>
          <a:lstStyle/>
          <a:p>
            <a:endParaRPr lang="en-US"/>
          </a:p>
        </p:txBody>
      </p:sp>
      <p:graphicFrame>
        <p:nvGraphicFramePr>
          <p:cNvPr id="3" name="Diagram 2">
            <a:extLst>
              <a:ext uri="{FF2B5EF4-FFF2-40B4-BE49-F238E27FC236}">
                <a16:creationId xmlns:a16="http://schemas.microsoft.com/office/drawing/2014/main" id="{4E33D913-8AD3-42B8-84C7-6966A8B12747}"/>
              </a:ext>
            </a:extLst>
          </p:cNvPr>
          <p:cNvGraphicFramePr/>
          <p:nvPr/>
        </p:nvGraphicFramePr>
        <p:xfrm>
          <a:off x="3336279" y="2028266"/>
          <a:ext cx="6046472" cy="4038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B6F6BD9-2AC2-48EE-B099-8537CE4D5495}"/>
              </a:ext>
            </a:extLst>
          </p:cNvPr>
          <p:cNvSpPr txBox="1"/>
          <p:nvPr/>
        </p:nvSpPr>
        <p:spPr>
          <a:xfrm>
            <a:off x="7208153" y="6073275"/>
            <a:ext cx="250477" cy="636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marL="0" marR="0" lvl="0" indent="0" algn="l" defTabSz="1099649" rtl="0" eaLnBrk="1" fontAlgn="auto" latinLnBrk="0" hangingPunct="0">
              <a:lnSpc>
                <a:spcPts val="1332"/>
              </a:lnSpc>
              <a:spcBef>
                <a:spcPts val="0"/>
              </a:spcBef>
              <a:spcAft>
                <a:spcPts val="0"/>
              </a:spcAft>
              <a:buClrTx/>
              <a:buSzTx/>
              <a:buFontTx/>
              <a:buNone/>
              <a:tabLst/>
              <a:defRPr/>
            </a:pPr>
            <a:r>
              <a:rPr kumimoji="0" lang="en-US" sz="3197" b="1" i="0" u="none" strike="noStrike" kern="0" cap="none" spc="0" normalizeH="0" baseline="0" noProof="0">
                <a:ln>
                  <a:noFill/>
                </a:ln>
                <a:solidFill>
                  <a:srgbClr val="D30EA5"/>
                </a:solidFill>
                <a:effectLst/>
                <a:uLnTx/>
                <a:uFillTx/>
                <a:latin typeface="Arial" panose="020B0604020202020204"/>
                <a:ea typeface="+mn-ea"/>
                <a:cs typeface="+mn-cs"/>
                <a:sym typeface="Helvetica Neue"/>
              </a:rPr>
              <a:t>.</a:t>
            </a:r>
          </a:p>
          <a:p>
            <a:pPr marL="0" marR="0" lvl="0" indent="0" algn="l" defTabSz="1099649" rtl="0" eaLnBrk="1" fontAlgn="auto" latinLnBrk="0" hangingPunct="0">
              <a:lnSpc>
                <a:spcPts val="1332"/>
              </a:lnSpc>
              <a:spcBef>
                <a:spcPts val="0"/>
              </a:spcBef>
              <a:spcAft>
                <a:spcPts val="0"/>
              </a:spcAft>
              <a:buClrTx/>
              <a:buSzTx/>
              <a:buFontTx/>
              <a:buNone/>
              <a:tabLst/>
              <a:defRPr/>
            </a:pPr>
            <a:r>
              <a:rPr kumimoji="0" lang="en-US" sz="3197" b="1" i="0" u="none" strike="noStrike" kern="0" cap="none" spc="0" normalizeH="0" baseline="0" noProof="0">
                <a:ln>
                  <a:noFill/>
                </a:ln>
                <a:solidFill>
                  <a:srgbClr val="D30EA5"/>
                </a:solidFill>
                <a:effectLst/>
                <a:uLnTx/>
                <a:uFillTx/>
                <a:latin typeface="Arial" panose="020B0604020202020204"/>
                <a:ea typeface="+mn-ea"/>
                <a:cs typeface="+mn-cs"/>
                <a:sym typeface="Helvetica Neue"/>
              </a:rPr>
              <a:t>.</a:t>
            </a:r>
          </a:p>
          <a:p>
            <a:pPr marL="0" marR="0" lvl="0" indent="0" algn="l" defTabSz="1099649" rtl="0" eaLnBrk="1" fontAlgn="auto" latinLnBrk="0" hangingPunct="0">
              <a:lnSpc>
                <a:spcPts val="1332"/>
              </a:lnSpc>
              <a:spcBef>
                <a:spcPts val="0"/>
              </a:spcBef>
              <a:spcAft>
                <a:spcPts val="0"/>
              </a:spcAft>
              <a:buClrTx/>
              <a:buSzTx/>
              <a:buFontTx/>
              <a:buNone/>
              <a:tabLst/>
              <a:defRPr/>
            </a:pPr>
            <a:r>
              <a:rPr kumimoji="0" lang="en-US" sz="3197" b="1" i="0" u="none" strike="noStrike" kern="0" cap="none" spc="0" normalizeH="0" baseline="0" noProof="0">
                <a:ln>
                  <a:noFill/>
                </a:ln>
                <a:solidFill>
                  <a:srgbClr val="D30EA5"/>
                </a:solidFill>
                <a:effectLst/>
                <a:uLnTx/>
                <a:uFillTx/>
                <a:latin typeface="Arial" panose="020B0604020202020204"/>
                <a:ea typeface="+mn-ea"/>
                <a:cs typeface="+mn-cs"/>
                <a:sym typeface="Helvetica Neue"/>
              </a:rPr>
              <a:t>.</a:t>
            </a:r>
          </a:p>
        </p:txBody>
      </p:sp>
    </p:spTree>
    <p:extLst>
      <p:ext uri="{BB962C8B-B14F-4D97-AF65-F5344CB8AC3E}">
        <p14:creationId xmlns:p14="http://schemas.microsoft.com/office/powerpoint/2010/main" val="1536852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76E03A-980C-4311-A92F-F40F9648E18B}"/>
              </a:ext>
            </a:extLst>
          </p:cNvPr>
          <p:cNvGrpSpPr/>
          <p:nvPr/>
        </p:nvGrpSpPr>
        <p:grpSpPr>
          <a:xfrm>
            <a:off x="2030526" y="566142"/>
            <a:ext cx="10442251" cy="5878775"/>
            <a:chOff x="1476786" y="424999"/>
            <a:chExt cx="7838940" cy="4413164"/>
          </a:xfrm>
        </p:grpSpPr>
        <p:graphicFrame>
          <p:nvGraphicFramePr>
            <p:cNvPr id="34" name="Diagram 33">
              <a:extLst>
                <a:ext uri="{FF2B5EF4-FFF2-40B4-BE49-F238E27FC236}">
                  <a16:creationId xmlns:a16="http://schemas.microsoft.com/office/drawing/2014/main" id="{0BAECB28-7E41-4AE5-9C31-D4508CF988BA}"/>
                </a:ext>
              </a:extLst>
            </p:cNvPr>
            <p:cNvGraphicFramePr/>
            <p:nvPr/>
          </p:nvGraphicFramePr>
          <p:xfrm>
            <a:off x="1476786" y="424999"/>
            <a:ext cx="7838940" cy="4413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8" name="Straight Connector 37">
              <a:extLst>
                <a:ext uri="{FF2B5EF4-FFF2-40B4-BE49-F238E27FC236}">
                  <a16:creationId xmlns:a16="http://schemas.microsoft.com/office/drawing/2014/main" id="{3354BBB6-BA86-4D9D-ACD1-C42B688A1718}"/>
                </a:ext>
              </a:extLst>
            </p:cNvPr>
            <p:cNvCxnSpPr/>
            <p:nvPr/>
          </p:nvCxnSpPr>
          <p:spPr>
            <a:xfrm>
              <a:off x="1957589" y="2519966"/>
              <a:ext cx="0" cy="210355"/>
            </a:xfrm>
            <a:prstGeom prst="line">
              <a:avLst/>
            </a:prstGeom>
            <a:noFill/>
            <a:ln w="25400" cap="flat">
              <a:solidFill>
                <a:schemeClr val="tx1"/>
              </a:solidFill>
              <a:prstDash val="sysDot"/>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171DCDA4-5EF3-4961-AF06-6F32B4E55ECD}"/>
                </a:ext>
              </a:extLst>
            </p:cNvPr>
            <p:cNvCxnSpPr>
              <a:cxnSpLocks/>
            </p:cNvCxnSpPr>
            <p:nvPr/>
          </p:nvCxnSpPr>
          <p:spPr>
            <a:xfrm>
              <a:off x="2408349" y="3814293"/>
              <a:ext cx="1747234" cy="547352"/>
            </a:xfrm>
            <a:prstGeom prst="line">
              <a:avLst/>
            </a:prstGeom>
            <a:noFill/>
            <a:ln w="25400" cap="flat">
              <a:solidFill>
                <a:schemeClr val="tx1"/>
              </a:solidFill>
              <a:prstDash val="sysDot"/>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AF097A0A-415F-4A45-874B-30A366FD1BBD}"/>
                </a:ext>
              </a:extLst>
            </p:cNvPr>
            <p:cNvCxnSpPr>
              <a:cxnSpLocks/>
            </p:cNvCxnSpPr>
            <p:nvPr/>
          </p:nvCxnSpPr>
          <p:spPr>
            <a:xfrm flipH="1">
              <a:off x="4529070" y="3644721"/>
              <a:ext cx="206063" cy="0"/>
            </a:xfrm>
            <a:prstGeom prst="line">
              <a:avLst/>
            </a:prstGeom>
            <a:noFill/>
            <a:ln w="25400" cap="flat">
              <a:solidFill>
                <a:schemeClr val="tx1"/>
              </a:solidFill>
              <a:prstDash val="sysDot"/>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8E49A2EE-335A-4656-A3FF-F269396C2262}"/>
                </a:ext>
              </a:extLst>
            </p:cNvPr>
            <p:cNvCxnSpPr>
              <a:cxnSpLocks/>
            </p:cNvCxnSpPr>
            <p:nvPr/>
          </p:nvCxnSpPr>
          <p:spPr>
            <a:xfrm flipH="1">
              <a:off x="5664558" y="3644721"/>
              <a:ext cx="206063" cy="0"/>
            </a:xfrm>
            <a:prstGeom prst="line">
              <a:avLst/>
            </a:prstGeom>
            <a:noFill/>
            <a:ln w="25400" cap="flat">
              <a:solidFill>
                <a:schemeClr val="tx1"/>
              </a:solidFill>
              <a:prstDash val="sysDot"/>
              <a:miter lim="400000"/>
              <a:headEnd type="arrow" w="med" len="med"/>
              <a:tailEnd type="none" w="med" len="med"/>
            </a:ln>
            <a:effectLst/>
            <a:sp3d/>
          </p:spPr>
          <p:style>
            <a:lnRef idx="0">
              <a:scrgbClr r="0" g="0" b="0"/>
            </a:lnRef>
            <a:fillRef idx="0">
              <a:scrgbClr r="0" g="0" b="0"/>
            </a:fillRef>
            <a:effectRef idx="0">
              <a:scrgbClr r="0" g="0" b="0"/>
            </a:effectRef>
            <a:fontRef idx="none"/>
          </p:style>
        </p:cxnSp>
      </p:grpSp>
      <p:sp>
        <p:nvSpPr>
          <p:cNvPr id="9" name="Text Placeholder 8">
            <a:extLst>
              <a:ext uri="{FF2B5EF4-FFF2-40B4-BE49-F238E27FC236}">
                <a16:creationId xmlns:a16="http://schemas.microsoft.com/office/drawing/2014/main" id="{F574131C-65D0-45E7-BADB-BD8C30E49702}"/>
              </a:ext>
            </a:extLst>
          </p:cNvPr>
          <p:cNvSpPr>
            <a:spLocks noGrp="1"/>
          </p:cNvSpPr>
          <p:nvPr>
            <p:ph type="body" sz="quarter" idx="10"/>
          </p:nvPr>
        </p:nvSpPr>
        <p:spPr/>
        <p:txBody>
          <a:bodyPr/>
          <a:lstStyle/>
          <a:p>
            <a:r>
              <a:rPr lang="en-US"/>
              <a:t>GitHub Structure: Organization</a:t>
            </a:r>
          </a:p>
        </p:txBody>
      </p:sp>
      <p:sp>
        <p:nvSpPr>
          <p:cNvPr id="3" name="Text Placeholder 2">
            <a:extLst>
              <a:ext uri="{FF2B5EF4-FFF2-40B4-BE49-F238E27FC236}">
                <a16:creationId xmlns:a16="http://schemas.microsoft.com/office/drawing/2014/main" id="{37A42FCC-2528-43AD-887C-C35016CBB4C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62225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596-BBCB-4FDB-AECC-A329BDDC5418}"/>
              </a:ext>
            </a:extLst>
          </p:cNvPr>
          <p:cNvSpPr>
            <a:spLocks noGrp="1"/>
          </p:cNvSpPr>
          <p:nvPr>
            <p:ph type="ctrTitle"/>
          </p:nvPr>
        </p:nvSpPr>
        <p:spPr/>
        <p:txBody>
          <a:bodyPr/>
          <a:lstStyle/>
          <a:p>
            <a:r>
              <a:rPr lang="en-US"/>
              <a:t>Core Features</a:t>
            </a:r>
          </a:p>
        </p:txBody>
      </p:sp>
      <p:sp>
        <p:nvSpPr>
          <p:cNvPr id="3" name="Text Placeholder 2">
            <a:extLst>
              <a:ext uri="{FF2B5EF4-FFF2-40B4-BE49-F238E27FC236}">
                <a16:creationId xmlns:a16="http://schemas.microsoft.com/office/drawing/2014/main" id="{B86C10F2-D9B2-4F27-99BE-D32E37063EF9}"/>
              </a:ext>
            </a:extLst>
          </p:cNvPr>
          <p:cNvSpPr>
            <a:spLocks noGrp="1"/>
          </p:cNvSpPr>
          <p:nvPr>
            <p:ph type="subTitle" idx="1"/>
          </p:nvPr>
        </p:nvSpPr>
        <p:spPr/>
        <p:txBody>
          <a:bodyPr/>
          <a:lstStyle/>
          <a:p>
            <a:r>
              <a:rPr lang="en-US"/>
              <a:t>A lightning quick tour</a:t>
            </a:r>
          </a:p>
        </p:txBody>
      </p:sp>
      <p:pic>
        <p:nvPicPr>
          <p:cNvPr id="7" name="Graphic 6" descr="Lightning bolt">
            <a:extLst>
              <a:ext uri="{FF2B5EF4-FFF2-40B4-BE49-F238E27FC236}">
                <a16:creationId xmlns:a16="http://schemas.microsoft.com/office/drawing/2014/main" id="{60CD7591-764C-453A-A0B3-E1ED199320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27643">
            <a:off x="3921189" y="3675784"/>
            <a:ext cx="648113" cy="648113"/>
          </a:xfrm>
          <a:prstGeom prst="rect">
            <a:avLst/>
          </a:prstGeom>
        </p:spPr>
      </p:pic>
    </p:spTree>
    <p:extLst>
      <p:ext uri="{BB962C8B-B14F-4D97-AF65-F5344CB8AC3E}">
        <p14:creationId xmlns:p14="http://schemas.microsoft.com/office/powerpoint/2010/main" val="166393138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Repos</a:t>
            </a:r>
          </a:p>
        </p:txBody>
      </p:sp>
      <p:pic>
        <p:nvPicPr>
          <p:cNvPr id="5" name="Picture 4">
            <a:extLst>
              <a:ext uri="{FF2B5EF4-FFF2-40B4-BE49-F238E27FC236}">
                <a16:creationId xmlns:a16="http://schemas.microsoft.com/office/drawing/2014/main" id="{085377F5-8C81-43D6-9EAE-E4AD576298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689" y="1495307"/>
            <a:ext cx="8496623" cy="4797303"/>
          </a:xfrm>
          <a:prstGeom prst="rect">
            <a:avLst/>
          </a:prstGeom>
        </p:spPr>
      </p:pic>
    </p:spTree>
    <p:extLst>
      <p:ext uri="{BB962C8B-B14F-4D97-AF65-F5344CB8AC3E}">
        <p14:creationId xmlns:p14="http://schemas.microsoft.com/office/powerpoint/2010/main" val="3070657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Repos – File View</a:t>
            </a:r>
          </a:p>
        </p:txBody>
      </p:sp>
      <p:pic>
        <p:nvPicPr>
          <p:cNvPr id="6" name="Picture 5">
            <a:extLst>
              <a:ext uri="{FF2B5EF4-FFF2-40B4-BE49-F238E27FC236}">
                <a16:creationId xmlns:a16="http://schemas.microsoft.com/office/drawing/2014/main" id="{2558E01F-B403-423F-9917-30F2F22D4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313" y="1452145"/>
            <a:ext cx="10887375" cy="4833482"/>
          </a:xfrm>
          <a:prstGeom prst="rect">
            <a:avLst/>
          </a:prstGeom>
        </p:spPr>
      </p:pic>
    </p:spTree>
    <p:extLst>
      <p:ext uri="{BB962C8B-B14F-4D97-AF65-F5344CB8AC3E}">
        <p14:creationId xmlns:p14="http://schemas.microsoft.com/office/powerpoint/2010/main" val="2238634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Pull Requests</a:t>
            </a:r>
          </a:p>
        </p:txBody>
      </p:sp>
      <p:pic>
        <p:nvPicPr>
          <p:cNvPr id="4" name="Picture 3">
            <a:extLst>
              <a:ext uri="{FF2B5EF4-FFF2-40B4-BE49-F238E27FC236}">
                <a16:creationId xmlns:a16="http://schemas.microsoft.com/office/drawing/2014/main" id="{9D3FA6BE-0D73-459E-B518-23AAEF25BD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6203" y="1545812"/>
            <a:ext cx="8699595" cy="4767739"/>
          </a:xfrm>
          <a:prstGeom prst="rect">
            <a:avLst/>
          </a:prstGeom>
        </p:spPr>
      </p:pic>
    </p:spTree>
    <p:extLst>
      <p:ext uri="{BB962C8B-B14F-4D97-AF65-F5344CB8AC3E}">
        <p14:creationId xmlns:p14="http://schemas.microsoft.com/office/powerpoint/2010/main" val="365359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Pull Request Details</a:t>
            </a:r>
          </a:p>
        </p:txBody>
      </p:sp>
      <p:pic>
        <p:nvPicPr>
          <p:cNvPr id="5" name="Picture 4">
            <a:extLst>
              <a:ext uri="{FF2B5EF4-FFF2-40B4-BE49-F238E27FC236}">
                <a16:creationId xmlns:a16="http://schemas.microsoft.com/office/drawing/2014/main" id="{2570AB8E-FD8B-4A69-8F66-5D9336D5A2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0440" y="1524635"/>
            <a:ext cx="8311121" cy="4747034"/>
          </a:xfrm>
          <a:prstGeom prst="rect">
            <a:avLst/>
          </a:prstGeom>
        </p:spPr>
      </p:pic>
    </p:spTree>
    <p:extLst>
      <p:ext uri="{BB962C8B-B14F-4D97-AF65-F5344CB8AC3E}">
        <p14:creationId xmlns:p14="http://schemas.microsoft.com/office/powerpoint/2010/main" val="195770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0F648F-D062-9443-991F-E3FC6D4206DC}"/>
              </a:ext>
            </a:extLst>
          </p:cNvPr>
          <p:cNvSpPr>
            <a:spLocks noGrp="1"/>
          </p:cNvSpPr>
          <p:nvPr>
            <p:ph type="body" sz="quarter" idx="10"/>
          </p:nvPr>
        </p:nvSpPr>
        <p:spPr/>
        <p:txBody>
          <a:bodyPr/>
          <a:lstStyle/>
          <a:p>
            <a:r>
              <a:rPr lang="en-US">
                <a:solidFill>
                  <a:schemeClr val="bg1"/>
                </a:solidFill>
              </a:rPr>
              <a:t>IT generational transition</a:t>
            </a:r>
          </a:p>
        </p:txBody>
      </p:sp>
      <p:sp>
        <p:nvSpPr>
          <p:cNvPr id="3" name="Text Placeholder 2">
            <a:extLst>
              <a:ext uri="{FF2B5EF4-FFF2-40B4-BE49-F238E27FC236}">
                <a16:creationId xmlns:a16="http://schemas.microsoft.com/office/drawing/2014/main" id="{396B7A9F-DC92-794A-9E89-9A5815977AE0}"/>
              </a:ext>
            </a:extLst>
          </p:cNvPr>
          <p:cNvSpPr>
            <a:spLocks noGrp="1"/>
          </p:cNvSpPr>
          <p:nvPr>
            <p:ph type="body" sz="quarter" idx="11"/>
          </p:nvPr>
        </p:nvSpPr>
        <p:spPr/>
        <p:txBody>
          <a:bodyPr/>
          <a:lstStyle/>
          <a:p>
            <a:r>
              <a:rPr lang="en-US">
                <a:solidFill>
                  <a:schemeClr val="bg1"/>
                </a:solidFill>
              </a:rPr>
              <a:t>to the Modern Datacenter</a:t>
            </a:r>
          </a:p>
        </p:txBody>
      </p:sp>
      <p:sp>
        <p:nvSpPr>
          <p:cNvPr id="4" name="Text Placeholder 3">
            <a:extLst>
              <a:ext uri="{FF2B5EF4-FFF2-40B4-BE49-F238E27FC236}">
                <a16:creationId xmlns:a16="http://schemas.microsoft.com/office/drawing/2014/main" id="{FA7DF375-AC9D-194A-A3C0-CC4FD66015A4}"/>
              </a:ext>
            </a:extLst>
          </p:cNvPr>
          <p:cNvSpPr>
            <a:spLocks noGrp="1"/>
          </p:cNvSpPr>
          <p:nvPr>
            <p:ph type="body" sz="quarter" idx="13"/>
          </p:nvPr>
        </p:nvSpPr>
        <p:spPr/>
        <p:txBody>
          <a:bodyPr/>
          <a:lstStyle/>
          <a:p>
            <a:endParaRPr lang="en-US"/>
          </a:p>
        </p:txBody>
      </p:sp>
      <p:pic>
        <p:nvPicPr>
          <p:cNvPr id="6" name="Picture 5" descr="generational transition">
            <a:extLst>
              <a:ext uri="{FF2B5EF4-FFF2-40B4-BE49-F238E27FC236}">
                <a16:creationId xmlns:a16="http://schemas.microsoft.com/office/drawing/2014/main" id="{436583B9-E2E4-9046-A6A6-3B6D9A5FC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9" y="2379477"/>
            <a:ext cx="12180722" cy="3599755"/>
          </a:xfrm>
          <a:prstGeom prst="rect">
            <a:avLst/>
          </a:prstGeom>
        </p:spPr>
      </p:pic>
      <p:sp>
        <p:nvSpPr>
          <p:cNvPr id="7" name="TextBox 6">
            <a:extLst>
              <a:ext uri="{FF2B5EF4-FFF2-40B4-BE49-F238E27FC236}">
                <a16:creationId xmlns:a16="http://schemas.microsoft.com/office/drawing/2014/main" id="{1BC2DFBE-C098-C84C-A724-D9D61F965643}"/>
              </a:ext>
            </a:extLst>
          </p:cNvPr>
          <p:cNvSpPr txBox="1"/>
          <p:nvPr/>
        </p:nvSpPr>
        <p:spPr>
          <a:xfrm>
            <a:off x="3320124" y="5990869"/>
            <a:ext cx="5551752" cy="464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ctr">
            <a:spAutoFit/>
          </a:bodyPr>
          <a:lstStyle/>
          <a:p>
            <a:pPr marL="0" marR="0" lvl="0" indent="0" algn="l" defTabSz="1099649" rtl="0" eaLnBrk="1" fontAlgn="auto" latinLnBrk="0" hangingPunct="1">
              <a:lnSpc>
                <a:spcPct val="100000"/>
              </a:lnSpc>
              <a:spcBef>
                <a:spcPts val="0"/>
              </a:spcBef>
              <a:spcAft>
                <a:spcPts val="0"/>
              </a:spcAft>
              <a:buClrTx/>
              <a:buSzTx/>
              <a:buFontTx/>
              <a:buNone/>
              <a:tabLst/>
              <a:defRPr/>
            </a:pPr>
            <a:r>
              <a:rPr kumimoji="0" lang="en-US" sz="1066" b="0" i="0" u="none" strike="noStrike" kern="1200" cap="none" spc="0" normalizeH="0" baseline="0" noProof="0">
                <a:ln>
                  <a:noFill/>
                </a:ln>
                <a:solidFill>
                  <a:srgbClr val="D30EA5"/>
                </a:solidFill>
                <a:effectLst/>
                <a:uLnTx/>
                <a:uFillTx/>
                <a:latin typeface="Arial" panose="020B0604020202020204" pitchFamily="34" charset="0"/>
                <a:ea typeface="+mn-ea"/>
                <a:cs typeface="Arial" panose="020B0604020202020204" pitchFamily="34" charset="0"/>
              </a:rPr>
              <a:t>Image Source: </a:t>
            </a:r>
            <a:r>
              <a:rPr kumimoji="0" lang="en-US" sz="1066" b="0" i="0" u="none" strike="noStrike" kern="1200" cap="none" spc="0" normalizeH="0" baseline="0" noProof="0" err="1">
                <a:ln>
                  <a:noFill/>
                </a:ln>
                <a:solidFill>
                  <a:srgbClr val="D30EA5"/>
                </a:solidFill>
                <a:effectLst/>
                <a:uLnTx/>
                <a:uFillTx/>
                <a:latin typeface="Arial" panose="020B0604020202020204" pitchFamily="34" charset="0"/>
                <a:ea typeface="+mn-ea"/>
                <a:cs typeface="Arial" panose="020B0604020202020204" pitchFamily="34" charset="0"/>
              </a:rPr>
              <a:t>Hashicorp</a:t>
            </a:r>
            <a:r>
              <a:rPr kumimoji="0" lang="en-US" sz="1066" b="0" i="0" u="none" strike="noStrike" kern="1200" cap="none" spc="0" normalizeH="0" baseline="0" noProof="0">
                <a:ln>
                  <a:noFill/>
                </a:ln>
                <a:solidFill>
                  <a:srgbClr val="D30EA5"/>
                </a:solidFill>
                <a:effectLst/>
                <a:uLnTx/>
                <a:uFillTx/>
                <a:latin typeface="Arial" panose="020B0604020202020204" pitchFamily="34" charset="0"/>
                <a:ea typeface="+mn-ea"/>
                <a:cs typeface="Arial" panose="020B0604020202020204" pitchFamily="34" charset="0"/>
              </a:rPr>
              <a:t>. (Accessed July 2020). Unlocking the Cloud Operating Model</a:t>
            </a:r>
            <a:r>
              <a:rPr kumimoji="0" lang="en-US" sz="1066" b="0" i="0" u="none" strike="noStrike" kern="1200" cap="none" spc="0" normalizeH="0" baseline="0" noProof="0">
                <a:ln>
                  <a:noFill/>
                </a:ln>
                <a:solidFill>
                  <a:srgbClr val="D30EA5"/>
                </a:solidFill>
                <a:effectLst/>
                <a:uLnTx/>
                <a:uFillTx/>
                <a:latin typeface="Arial" panose="020B0604020202020204"/>
                <a:ea typeface="+mn-ea"/>
                <a:cs typeface="Arial" panose="020B0604020202020204" pitchFamily="34" charset="0"/>
              </a:rPr>
              <a:t>.</a:t>
            </a:r>
            <a:br>
              <a:rPr kumimoji="0" lang="en-US" sz="1066" b="0" i="0" u="none" strike="noStrike" kern="1200" cap="none" spc="0" normalizeH="0" baseline="0" noProof="0">
                <a:ln>
                  <a:noFill/>
                </a:ln>
                <a:solidFill>
                  <a:srgbClr val="D30EA5"/>
                </a:solidFill>
                <a:effectLst/>
                <a:uLnTx/>
                <a:uFillTx/>
                <a:latin typeface="Arial" panose="020B0604020202020204"/>
                <a:ea typeface="+mn-ea"/>
                <a:cs typeface="Arial" panose="020B0604020202020204" pitchFamily="34" charset="0"/>
              </a:rPr>
            </a:br>
            <a:r>
              <a:rPr kumimoji="0" lang="en-US" sz="1066" b="0" i="0" u="none" strike="noStrike" kern="1200" cap="none" spc="0" normalizeH="0" baseline="0" noProof="0">
                <a:ln>
                  <a:noFill/>
                </a:ln>
                <a:solidFill>
                  <a:srgbClr val="D30EA5"/>
                </a:solidFill>
                <a:effectLst/>
                <a:uLnTx/>
                <a:uFillTx/>
                <a:latin typeface="Arial" panose="020B0604020202020204"/>
                <a:ea typeface="+mn-ea"/>
                <a:cs typeface="Arial" panose="020B0604020202020204" pitchFamily="34" charset="0"/>
              </a:rPr>
              <a:t>https://</a:t>
            </a:r>
            <a:r>
              <a:rPr kumimoji="0" lang="en-US" sz="1066" b="0" i="0" u="none" strike="noStrike" kern="1200" cap="none" spc="0" normalizeH="0" baseline="0" noProof="0" err="1">
                <a:ln>
                  <a:noFill/>
                </a:ln>
                <a:solidFill>
                  <a:srgbClr val="D30EA5"/>
                </a:solidFill>
                <a:effectLst/>
                <a:uLnTx/>
                <a:uFillTx/>
                <a:latin typeface="Arial" panose="020B0604020202020204"/>
                <a:ea typeface="+mn-ea"/>
                <a:cs typeface="Arial" panose="020B0604020202020204" pitchFamily="34" charset="0"/>
              </a:rPr>
              <a:t>www.datocms-assets.com</a:t>
            </a:r>
            <a:r>
              <a:rPr kumimoji="0" lang="en-US" sz="1066" b="0" i="0" u="none" strike="noStrike" kern="1200" cap="none" spc="0" normalizeH="0" baseline="0" noProof="0">
                <a:ln>
                  <a:noFill/>
                </a:ln>
                <a:solidFill>
                  <a:srgbClr val="D30EA5"/>
                </a:solidFill>
                <a:effectLst/>
                <a:uLnTx/>
                <a:uFillTx/>
                <a:latin typeface="Arial" panose="020B0604020202020204"/>
                <a:ea typeface="+mn-ea"/>
                <a:cs typeface="Arial" panose="020B0604020202020204" pitchFamily="34" charset="0"/>
              </a:rPr>
              <a:t>/2885/1591034885-hashicorpcomwhitepaperv9digital.pdf</a:t>
            </a:r>
            <a:endParaRPr kumimoji="0" lang="en-US" sz="1066" b="0" i="0" u="none" strike="noStrike" kern="1200" cap="none" spc="0" normalizeH="0" baseline="0" noProof="0">
              <a:ln>
                <a:noFill/>
              </a:ln>
              <a:solidFill>
                <a:srgbClr val="D30EA5"/>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0161491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CI/CD with Actions</a:t>
            </a:r>
          </a:p>
        </p:txBody>
      </p:sp>
      <p:pic>
        <p:nvPicPr>
          <p:cNvPr id="6" name="Picture 5">
            <a:extLst>
              <a:ext uri="{FF2B5EF4-FFF2-40B4-BE49-F238E27FC236}">
                <a16:creationId xmlns:a16="http://schemas.microsoft.com/office/drawing/2014/main" id="{97CB3645-CADF-482F-B146-1E579F1D26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422" y="1585292"/>
            <a:ext cx="9743156" cy="4819001"/>
          </a:xfrm>
          <a:prstGeom prst="rect">
            <a:avLst/>
          </a:prstGeom>
        </p:spPr>
      </p:pic>
    </p:spTree>
    <p:extLst>
      <p:ext uri="{BB962C8B-B14F-4D97-AF65-F5344CB8AC3E}">
        <p14:creationId xmlns:p14="http://schemas.microsoft.com/office/powerpoint/2010/main" val="396698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CI/CD with Actions – Workflow files</a:t>
            </a:r>
          </a:p>
        </p:txBody>
      </p:sp>
      <p:pic>
        <p:nvPicPr>
          <p:cNvPr id="5" name="Picture 4">
            <a:extLst>
              <a:ext uri="{FF2B5EF4-FFF2-40B4-BE49-F238E27FC236}">
                <a16:creationId xmlns:a16="http://schemas.microsoft.com/office/drawing/2014/main" id="{8691A911-D619-406A-9F88-576FFFA1E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2" y="2004792"/>
            <a:ext cx="12180722" cy="4052743"/>
          </a:xfrm>
          <a:prstGeom prst="rect">
            <a:avLst/>
          </a:prstGeom>
        </p:spPr>
      </p:pic>
    </p:spTree>
    <p:extLst>
      <p:ext uri="{BB962C8B-B14F-4D97-AF65-F5344CB8AC3E}">
        <p14:creationId xmlns:p14="http://schemas.microsoft.com/office/powerpoint/2010/main" val="3630006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CI/CD with Actions – YAML workflows</a:t>
            </a:r>
          </a:p>
        </p:txBody>
      </p:sp>
      <p:pic>
        <p:nvPicPr>
          <p:cNvPr id="5" name="Picture 4">
            <a:extLst>
              <a:ext uri="{FF2B5EF4-FFF2-40B4-BE49-F238E27FC236}">
                <a16:creationId xmlns:a16="http://schemas.microsoft.com/office/drawing/2014/main" id="{B9267749-0A6D-463A-9917-8E7FD30C53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805668" y="1625727"/>
            <a:ext cx="5076763" cy="4813466"/>
          </a:xfrm>
          <a:prstGeom prst="rect">
            <a:avLst/>
          </a:prstGeom>
        </p:spPr>
      </p:pic>
      <p:pic>
        <p:nvPicPr>
          <p:cNvPr id="1026" name="Picture 2" descr="Component and service overview">
            <a:extLst>
              <a:ext uri="{FF2B5EF4-FFF2-40B4-BE49-F238E27FC236}">
                <a16:creationId xmlns:a16="http://schemas.microsoft.com/office/drawing/2014/main" id="{27B5D5D2-736D-4ACB-AF89-73FAA0F49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912" y="2058371"/>
            <a:ext cx="3821669" cy="396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9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Issues</a:t>
            </a:r>
          </a:p>
        </p:txBody>
      </p:sp>
      <p:pic>
        <p:nvPicPr>
          <p:cNvPr id="4" name="Picture 3">
            <a:extLst>
              <a:ext uri="{FF2B5EF4-FFF2-40B4-BE49-F238E27FC236}">
                <a16:creationId xmlns:a16="http://schemas.microsoft.com/office/drawing/2014/main" id="{CC5B73A3-2804-42E9-ABDC-282383FFD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963" y="1541904"/>
            <a:ext cx="8534075" cy="4806548"/>
          </a:xfrm>
          <a:prstGeom prst="rect">
            <a:avLst/>
          </a:prstGeom>
        </p:spPr>
      </p:pic>
    </p:spTree>
    <p:extLst>
      <p:ext uri="{BB962C8B-B14F-4D97-AF65-F5344CB8AC3E}">
        <p14:creationId xmlns:p14="http://schemas.microsoft.com/office/powerpoint/2010/main" val="4185777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Issues – Issue details</a:t>
            </a:r>
          </a:p>
        </p:txBody>
      </p:sp>
      <p:pic>
        <p:nvPicPr>
          <p:cNvPr id="6" name="Picture 5">
            <a:extLst>
              <a:ext uri="{FF2B5EF4-FFF2-40B4-BE49-F238E27FC236}">
                <a16:creationId xmlns:a16="http://schemas.microsoft.com/office/drawing/2014/main" id="{7BAB58FA-6BA5-42FA-841B-4E8D3BE3B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2890" y="1653385"/>
            <a:ext cx="7546221" cy="4757889"/>
          </a:xfrm>
          <a:prstGeom prst="rect">
            <a:avLst/>
          </a:prstGeom>
        </p:spPr>
      </p:pic>
    </p:spTree>
    <p:extLst>
      <p:ext uri="{BB962C8B-B14F-4D97-AF65-F5344CB8AC3E}">
        <p14:creationId xmlns:p14="http://schemas.microsoft.com/office/powerpoint/2010/main" val="3397981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Projects</a:t>
            </a:r>
          </a:p>
        </p:txBody>
      </p:sp>
      <p:pic>
        <p:nvPicPr>
          <p:cNvPr id="4" name="Picture 3">
            <a:extLst>
              <a:ext uri="{FF2B5EF4-FFF2-40B4-BE49-F238E27FC236}">
                <a16:creationId xmlns:a16="http://schemas.microsoft.com/office/drawing/2014/main" id="{3118FA09-7E63-4777-B9A2-1B02323E1F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3652" y="1553597"/>
            <a:ext cx="9284696" cy="4725053"/>
          </a:xfrm>
          <a:prstGeom prst="rect">
            <a:avLst/>
          </a:prstGeom>
        </p:spPr>
      </p:pic>
    </p:spTree>
    <p:extLst>
      <p:ext uri="{BB962C8B-B14F-4D97-AF65-F5344CB8AC3E}">
        <p14:creationId xmlns:p14="http://schemas.microsoft.com/office/powerpoint/2010/main" val="3284828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Packages</a:t>
            </a:r>
          </a:p>
        </p:txBody>
      </p:sp>
      <p:pic>
        <p:nvPicPr>
          <p:cNvPr id="4" name="Picture 3">
            <a:extLst>
              <a:ext uri="{FF2B5EF4-FFF2-40B4-BE49-F238E27FC236}">
                <a16:creationId xmlns:a16="http://schemas.microsoft.com/office/drawing/2014/main" id="{D7098510-AB3A-48D0-9A2B-57CCE4C84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2" y="2190875"/>
            <a:ext cx="12180722" cy="3438107"/>
          </a:xfrm>
          <a:prstGeom prst="rect">
            <a:avLst/>
          </a:prstGeom>
        </p:spPr>
      </p:pic>
    </p:spTree>
    <p:extLst>
      <p:ext uri="{BB962C8B-B14F-4D97-AF65-F5344CB8AC3E}">
        <p14:creationId xmlns:p14="http://schemas.microsoft.com/office/powerpoint/2010/main" val="3763932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Packages - Details</a:t>
            </a:r>
          </a:p>
        </p:txBody>
      </p:sp>
      <p:pic>
        <p:nvPicPr>
          <p:cNvPr id="5" name="Picture 4">
            <a:extLst>
              <a:ext uri="{FF2B5EF4-FFF2-40B4-BE49-F238E27FC236}">
                <a16:creationId xmlns:a16="http://schemas.microsoft.com/office/drawing/2014/main" id="{A09B85AC-39CA-4EAC-B6D9-28FDF02C4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2" y="1700197"/>
            <a:ext cx="12180722" cy="4410683"/>
          </a:xfrm>
          <a:prstGeom prst="rect">
            <a:avLst/>
          </a:prstGeom>
        </p:spPr>
      </p:pic>
    </p:spTree>
    <p:extLst>
      <p:ext uri="{BB962C8B-B14F-4D97-AF65-F5344CB8AC3E}">
        <p14:creationId xmlns:p14="http://schemas.microsoft.com/office/powerpoint/2010/main" val="1587893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Teams</a:t>
            </a:r>
          </a:p>
        </p:txBody>
      </p:sp>
      <p:pic>
        <p:nvPicPr>
          <p:cNvPr id="3074" name="Picture 2" descr="List of teams in an organization">
            <a:extLst>
              <a:ext uri="{FF2B5EF4-FFF2-40B4-BE49-F238E27FC236}">
                <a16:creationId xmlns:a16="http://schemas.microsoft.com/office/drawing/2014/main" id="{20FF2F73-D610-48BD-9A36-1314E295B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 y="1691590"/>
            <a:ext cx="12180722" cy="441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1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Teams – Home page</a:t>
            </a:r>
          </a:p>
        </p:txBody>
      </p:sp>
      <p:pic>
        <p:nvPicPr>
          <p:cNvPr id="4098" name="Picture 2" descr="Team page listing team members and discussions">
            <a:extLst>
              <a:ext uri="{FF2B5EF4-FFF2-40B4-BE49-F238E27FC236}">
                <a16:creationId xmlns:a16="http://schemas.microsoft.com/office/drawing/2014/main" id="{AEE456E9-E925-4845-B486-F318CDCA0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194" y="1618214"/>
            <a:ext cx="6837613" cy="474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44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p:cNvSpPr/>
          <p:nvPr/>
        </p:nvSpPr>
        <p:spPr>
          <a:xfrm>
            <a:off x="4325302" y="1"/>
            <a:ext cx="8083760" cy="6983394"/>
          </a:xfrm>
          <a:prstGeom prst="rect">
            <a:avLst/>
          </a:prstGeom>
          <a:solidFill>
            <a:schemeClr val="bg1">
              <a:lumMod val="95000"/>
            </a:schemeClr>
          </a:solidFill>
          <a:ln w="12700">
            <a:miter lim="400000"/>
          </a:ln>
        </p:spPr>
        <p:txBody>
          <a:bodyPr lIns="0" tIns="0" rIns="0" bIns="0" anchor="ct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63" name="Manufacturers seek to enable IoT solutions and leverage data for more efficient reporting and increase technician productivity to improve customer satisfaction."/>
          <p:cNvSpPr txBox="1"/>
          <p:nvPr/>
        </p:nvSpPr>
        <p:spPr>
          <a:xfrm>
            <a:off x="680571" y="2134119"/>
            <a:ext cx="3353410" cy="3372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77" tIns="25377" rIns="25377" bIns="25377" anchor="ctr">
            <a:spAutoFit/>
          </a:bodyPr>
          <a:lstStyle>
            <a:lvl1pPr algn="l">
              <a:defRPr sz="4100" b="0">
                <a:solidFill>
                  <a:srgbClr val="564741"/>
                </a:solidFill>
                <a:latin typeface="Verdana"/>
                <a:ea typeface="Verdana"/>
                <a:cs typeface="Verdana"/>
                <a:sym typeface="Verdana"/>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398" b="0" i="0" u="none" strike="noStrike" kern="1200" cap="none" spc="0" normalizeH="0" baseline="0" noProof="0">
                <a:ln>
                  <a:noFill/>
                </a:ln>
                <a:solidFill>
                  <a:srgbClr val="FFFFFF"/>
                </a:solidFill>
                <a:effectLst/>
                <a:uLnTx/>
                <a:uFillTx/>
                <a:latin typeface="Arial" panose="020B0604020202020204" pitchFamily="34" charset="0"/>
                <a:ea typeface="Verdana"/>
                <a:cs typeface="Arial" panose="020B0604020202020204" pitchFamily="34" charset="0"/>
                <a:sym typeface="Verdana"/>
              </a:rPr>
              <a:t>The Cloud Operating Model seeks to address the challenges IT faces as business transitions from static to dynamic infrastructure through a common set of actions that apply to the modern datacenter</a:t>
            </a:r>
            <a:endParaRPr kumimoji="0" sz="2398" b="0" i="0" u="none" strike="noStrike" kern="1200" cap="none" spc="0" normalizeH="0" baseline="0" noProof="0">
              <a:ln>
                <a:noFill/>
              </a:ln>
              <a:solidFill>
                <a:srgbClr val="FFFFFF"/>
              </a:solidFill>
              <a:effectLst/>
              <a:uLnTx/>
              <a:uFillTx/>
              <a:latin typeface="Arial" panose="020B0604020202020204" pitchFamily="34" charset="0"/>
              <a:ea typeface="Verdana"/>
              <a:cs typeface="Arial" panose="020B0604020202020204" pitchFamily="34" charset="0"/>
              <a:sym typeface="Verdana"/>
            </a:endParaRPr>
          </a:p>
        </p:txBody>
      </p:sp>
      <p:sp>
        <p:nvSpPr>
          <p:cNvPr id="164" name="Digital  Innovation"/>
          <p:cNvSpPr txBox="1"/>
          <p:nvPr/>
        </p:nvSpPr>
        <p:spPr>
          <a:xfrm>
            <a:off x="6096847" y="833298"/>
            <a:ext cx="1081981" cy="338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b="0">
                <a:solidFill>
                  <a:srgbClr val="592973"/>
                </a:solidFill>
                <a:latin typeface="Rockwell"/>
                <a:ea typeface="Rockwell"/>
                <a:cs typeface="Rockwell"/>
                <a:sym typeface="Rockwell"/>
              </a:defRPr>
            </a:pPr>
            <a:r>
              <a:rPr kumimoji="0" lang="en-US" sz="1865" b="0" i="0" u="none" strike="noStrike" kern="1200" cap="none" spc="0" normalizeH="0" baseline="0" noProof="0">
                <a:ln>
                  <a:noFill/>
                </a:ln>
                <a:solidFill>
                  <a:srgbClr val="623CE4"/>
                </a:solidFill>
                <a:effectLst/>
                <a:uLnTx/>
                <a:uFillTx/>
                <a:latin typeface="Rockwell"/>
                <a:sym typeface="Rockwell"/>
              </a:rPr>
              <a:t>Provision</a:t>
            </a:r>
            <a:endParaRPr kumimoji="0" sz="1865" b="0" i="0" u="none" strike="noStrike" kern="1200" cap="none" spc="0" normalizeH="0" baseline="0" noProof="0">
              <a:ln>
                <a:noFill/>
              </a:ln>
              <a:solidFill>
                <a:srgbClr val="623CE4"/>
              </a:solidFill>
              <a:effectLst/>
              <a:uLnTx/>
              <a:uFillTx/>
              <a:latin typeface="Rockwell"/>
              <a:sym typeface="Rockwell"/>
            </a:endParaRPr>
          </a:p>
        </p:txBody>
      </p:sp>
      <p:sp>
        <p:nvSpPr>
          <p:cNvPr id="165" name="Edge devices and processing for analysis…"/>
          <p:cNvSpPr txBox="1"/>
          <p:nvPr/>
        </p:nvSpPr>
        <p:spPr>
          <a:xfrm>
            <a:off x="6106129" y="1853098"/>
            <a:ext cx="1883587" cy="17824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On-demand infrastructure</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Scale</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Globally distributed</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Maintain static infrastructure</a:t>
            </a:r>
            <a:endParaRPr kumimoji="0" sz="1250" b="0" i="0" u="none" strike="noStrike" kern="1200" cap="none" spc="0" normalizeH="0" baseline="0" noProof="0">
              <a:ln>
                <a:noFill/>
              </a:ln>
              <a:solidFill>
                <a:srgbClr val="564741"/>
              </a:solidFill>
              <a:effectLst/>
              <a:uLnTx/>
              <a:uFillTx/>
              <a:latin typeface="Verdana"/>
              <a:ea typeface="Verdana"/>
              <a:sym typeface="Verdana"/>
            </a:endParaRPr>
          </a:p>
        </p:txBody>
      </p:sp>
      <p:sp>
        <p:nvSpPr>
          <p:cNvPr id="166" name="Rectangle"/>
          <p:cNvSpPr/>
          <p:nvPr/>
        </p:nvSpPr>
        <p:spPr>
          <a:xfrm>
            <a:off x="6125162" y="1471603"/>
            <a:ext cx="980439" cy="36330"/>
          </a:xfrm>
          <a:prstGeom prst="rect">
            <a:avLst/>
          </a:prstGeom>
          <a:solidFill>
            <a:srgbClr val="564741"/>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68" name="Cloud &amp; Data Center Transformation"/>
          <p:cNvSpPr txBox="1"/>
          <p:nvPr/>
        </p:nvSpPr>
        <p:spPr>
          <a:xfrm>
            <a:off x="9500518" y="4327547"/>
            <a:ext cx="468030" cy="338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b="0">
                <a:solidFill>
                  <a:srgbClr val="B01F87"/>
                </a:solidFill>
                <a:latin typeface="Rockwell"/>
                <a:ea typeface="Rockwell"/>
                <a:cs typeface="Rockwell"/>
                <a:sym typeface="Rockwell"/>
              </a:defRPr>
            </a:pPr>
            <a:r>
              <a:rPr kumimoji="0" lang="en-US" sz="1865" b="0" i="0" u="none" strike="noStrike" kern="1200" cap="none" spc="0" normalizeH="0" baseline="0" noProof="0">
                <a:ln>
                  <a:noFill/>
                </a:ln>
                <a:solidFill>
                  <a:srgbClr val="00BC7F"/>
                </a:solidFill>
                <a:effectLst/>
                <a:uLnTx/>
                <a:uFillTx/>
                <a:latin typeface="Rockwell"/>
                <a:sym typeface="Rockwell"/>
              </a:rPr>
              <a:t>Run</a:t>
            </a:r>
            <a:endParaRPr kumimoji="0" sz="1865" b="0" i="0" u="none" strike="noStrike" kern="1200" cap="none" spc="0" normalizeH="0" baseline="0" noProof="0">
              <a:ln>
                <a:noFill/>
              </a:ln>
              <a:solidFill>
                <a:srgbClr val="00BC7F"/>
              </a:solidFill>
              <a:effectLst/>
              <a:uLnTx/>
              <a:uFillTx/>
              <a:latin typeface="Rockwell"/>
              <a:sym typeface="Rockwell"/>
            </a:endParaRPr>
          </a:p>
        </p:txBody>
      </p:sp>
      <p:sp>
        <p:nvSpPr>
          <p:cNvPr id="169" name="Data center upgrade…"/>
          <p:cNvSpPr txBox="1"/>
          <p:nvPr/>
        </p:nvSpPr>
        <p:spPr>
          <a:xfrm>
            <a:off x="9551923" y="5209422"/>
            <a:ext cx="1883587" cy="15901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Cluster orchestration</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Dynamic/elastic scale</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Applications and the environment in which they run are packaged and scheduled</a:t>
            </a:r>
            <a:endParaRPr kumimoji="0" sz="1250" b="0" i="0" u="none" strike="noStrike" kern="1200" cap="none" spc="0" normalizeH="0" baseline="0" noProof="0">
              <a:ln>
                <a:noFill/>
              </a:ln>
              <a:solidFill>
                <a:srgbClr val="564741"/>
              </a:solidFill>
              <a:effectLst/>
              <a:uLnTx/>
              <a:uFillTx/>
              <a:latin typeface="Verdana"/>
              <a:ea typeface="Verdana"/>
              <a:sym typeface="Verdana"/>
            </a:endParaRPr>
          </a:p>
        </p:txBody>
      </p:sp>
      <p:sp>
        <p:nvSpPr>
          <p:cNvPr id="170" name="Rectangle"/>
          <p:cNvSpPr/>
          <p:nvPr/>
        </p:nvSpPr>
        <p:spPr>
          <a:xfrm>
            <a:off x="9551923" y="4970752"/>
            <a:ext cx="980439" cy="36332"/>
          </a:xfrm>
          <a:prstGeom prst="rect">
            <a:avLst/>
          </a:prstGeom>
          <a:solidFill>
            <a:srgbClr val="564741"/>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72" name="Connected  Workforce"/>
          <p:cNvSpPr txBox="1"/>
          <p:nvPr/>
        </p:nvSpPr>
        <p:spPr>
          <a:xfrm>
            <a:off x="6099606" y="4327547"/>
            <a:ext cx="980991" cy="338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b="0">
                <a:solidFill>
                  <a:srgbClr val="D3148A"/>
                </a:solidFill>
                <a:latin typeface="Rockwell"/>
                <a:ea typeface="Rockwell"/>
                <a:cs typeface="Rockwell"/>
                <a:sym typeface="Rockwell"/>
              </a:defRPr>
            </a:pPr>
            <a:r>
              <a:rPr kumimoji="0" lang="en-US" sz="1865" b="0" i="0" u="none" strike="noStrike" kern="1200" cap="none" spc="0" normalizeH="0" baseline="0" noProof="0">
                <a:ln>
                  <a:noFill/>
                </a:ln>
                <a:solidFill>
                  <a:srgbClr val="CA2171"/>
                </a:solidFill>
                <a:effectLst/>
                <a:uLnTx/>
                <a:uFillTx/>
                <a:latin typeface="Rockwell"/>
                <a:sym typeface="Rockwell"/>
              </a:rPr>
              <a:t>Connect</a:t>
            </a:r>
            <a:endParaRPr kumimoji="0" sz="1865" b="0" i="0" u="none" strike="noStrike" kern="1200" cap="none" spc="0" normalizeH="0" baseline="0" noProof="0">
              <a:ln>
                <a:noFill/>
              </a:ln>
              <a:solidFill>
                <a:srgbClr val="CA2171"/>
              </a:solidFill>
              <a:effectLst/>
              <a:uLnTx/>
              <a:uFillTx/>
              <a:latin typeface="Rockwell"/>
              <a:sym typeface="Rockwell"/>
            </a:endParaRPr>
          </a:p>
        </p:txBody>
      </p:sp>
      <p:sp>
        <p:nvSpPr>
          <p:cNvPr id="173" name="Support to remotely monitor device  and solutions"/>
          <p:cNvSpPr txBox="1"/>
          <p:nvPr/>
        </p:nvSpPr>
        <p:spPr>
          <a:xfrm>
            <a:off x="6096001" y="5223694"/>
            <a:ext cx="1975130" cy="8206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Dynamic networking layer</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Service discovery</a:t>
            </a:r>
            <a:endParaRPr kumimoji="0" sz="1250" b="0" i="0" u="none" strike="noStrike" kern="1200" cap="none" spc="0" normalizeH="0" baseline="0" noProof="0">
              <a:ln>
                <a:noFill/>
              </a:ln>
              <a:solidFill>
                <a:srgbClr val="564741"/>
              </a:solidFill>
              <a:effectLst/>
              <a:uLnTx/>
              <a:uFillTx/>
              <a:latin typeface="Verdana"/>
              <a:ea typeface="Verdana"/>
              <a:sym typeface="Verdana"/>
            </a:endParaRPr>
          </a:p>
        </p:txBody>
      </p:sp>
      <p:sp>
        <p:nvSpPr>
          <p:cNvPr id="174" name="Rectangle"/>
          <p:cNvSpPr/>
          <p:nvPr/>
        </p:nvSpPr>
        <p:spPr>
          <a:xfrm>
            <a:off x="6148224" y="4926145"/>
            <a:ext cx="980439" cy="36330"/>
          </a:xfrm>
          <a:prstGeom prst="rect">
            <a:avLst/>
          </a:prstGeom>
          <a:solidFill>
            <a:srgbClr val="564741"/>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76" name="Supply Chain Optimization"/>
          <p:cNvSpPr txBox="1"/>
          <p:nvPr/>
        </p:nvSpPr>
        <p:spPr>
          <a:xfrm>
            <a:off x="9501408" y="833299"/>
            <a:ext cx="812677" cy="338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b="0">
                <a:solidFill>
                  <a:srgbClr val="D21D57"/>
                </a:solidFill>
                <a:latin typeface="Rockwell"/>
                <a:ea typeface="Rockwell"/>
                <a:cs typeface="Rockwell"/>
                <a:sym typeface="Rockwell"/>
              </a:defRPr>
            </a:pPr>
            <a:r>
              <a:rPr kumimoji="0" lang="en-US" sz="1865" b="0" i="0" u="none" strike="noStrike" kern="1200" cap="none" spc="0" normalizeH="0" baseline="0" noProof="0">
                <a:ln>
                  <a:noFill/>
                </a:ln>
                <a:solidFill>
                  <a:srgbClr val="002060"/>
                </a:solidFill>
                <a:effectLst/>
                <a:uLnTx/>
                <a:uFillTx/>
                <a:latin typeface="Rockwell"/>
                <a:sym typeface="Rockwell"/>
              </a:rPr>
              <a:t>Secure</a:t>
            </a:r>
            <a:endParaRPr kumimoji="0" sz="1865" b="0" i="0" u="none" strike="noStrike" kern="1200" cap="none" spc="0" normalizeH="0" baseline="0" noProof="0">
              <a:ln>
                <a:noFill/>
              </a:ln>
              <a:solidFill>
                <a:srgbClr val="002060"/>
              </a:solidFill>
              <a:effectLst/>
              <a:uLnTx/>
              <a:uFillTx/>
              <a:latin typeface="Rockwell"/>
              <a:sym typeface="Rockwell"/>
            </a:endParaRPr>
          </a:p>
        </p:txBody>
      </p:sp>
      <p:sp>
        <p:nvSpPr>
          <p:cNvPr id="177" name="Sensors and cameras for data collection…"/>
          <p:cNvSpPr txBox="1"/>
          <p:nvPr/>
        </p:nvSpPr>
        <p:spPr>
          <a:xfrm>
            <a:off x="9507514" y="1741461"/>
            <a:ext cx="1975130" cy="15901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377" tIns="25377" rIns="25377" bIns="25377" numCol="1"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Low-trust/Zero-trust environment</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Identity-based security</a:t>
            </a: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endParaRPr kumimoji="0" lang="en-US" sz="1250" b="0" i="0" u="none" strike="noStrike" kern="1200" cap="none" spc="0" normalizeH="0" baseline="0" noProof="0">
              <a:ln>
                <a:noFill/>
              </a:ln>
              <a:solidFill>
                <a:srgbClr val="564741"/>
              </a:solidFill>
              <a:effectLst/>
              <a:uLnTx/>
              <a:uFillTx/>
              <a:latin typeface="Verdana"/>
              <a:ea typeface="Verdana"/>
              <a:sym typeface="Verdana"/>
            </a:endParaRPr>
          </a:p>
          <a:p>
            <a:pPr marL="0" marR="0" lvl="0" indent="0" algn="l" defTabSz="685800" rtl="0" eaLnBrk="1" fontAlgn="auto" latinLnBrk="0" hangingPunct="1">
              <a:lnSpc>
                <a:spcPct val="100000"/>
              </a:lnSpc>
              <a:spcBef>
                <a:spcPts val="0"/>
              </a:spcBef>
              <a:spcAft>
                <a:spcPts val="0"/>
              </a:spcAft>
              <a:buClrTx/>
              <a:buSzTx/>
              <a:buFontTx/>
              <a:buNone/>
              <a:tabLst/>
              <a:defRPr sz="2500" b="0">
                <a:solidFill>
                  <a:srgbClr val="564741"/>
                </a:solidFill>
                <a:latin typeface="Verdana"/>
                <a:ea typeface="Verdana"/>
                <a:cs typeface="Verdana"/>
                <a:sym typeface="Verdana"/>
              </a:defRPr>
            </a:pPr>
            <a:r>
              <a:rPr kumimoji="0" lang="en-US" sz="1250" b="0" i="0" u="none" strike="noStrike" kern="1200" cap="none" spc="0" normalizeH="0" baseline="0" noProof="0">
                <a:ln>
                  <a:noFill/>
                </a:ln>
                <a:solidFill>
                  <a:srgbClr val="564741"/>
                </a:solidFill>
                <a:effectLst/>
                <a:uLnTx/>
                <a:uFillTx/>
                <a:latin typeface="Verdana"/>
                <a:ea typeface="Verdana"/>
                <a:sym typeface="Verdana"/>
              </a:rPr>
              <a:t>Disrupts traditional perimeter-based security</a:t>
            </a:r>
            <a:endParaRPr kumimoji="0" sz="1250" b="0" i="0" u="none" strike="noStrike" kern="1200" cap="none" spc="0" normalizeH="0" baseline="0" noProof="0">
              <a:ln>
                <a:noFill/>
              </a:ln>
              <a:solidFill>
                <a:srgbClr val="564741"/>
              </a:solidFill>
              <a:effectLst/>
              <a:uLnTx/>
              <a:uFillTx/>
              <a:latin typeface="Verdana"/>
              <a:ea typeface="Verdana"/>
              <a:sym typeface="Verdana"/>
            </a:endParaRPr>
          </a:p>
        </p:txBody>
      </p:sp>
      <p:sp>
        <p:nvSpPr>
          <p:cNvPr id="178" name="Rectangle"/>
          <p:cNvSpPr/>
          <p:nvPr/>
        </p:nvSpPr>
        <p:spPr>
          <a:xfrm>
            <a:off x="9551923" y="1479822"/>
            <a:ext cx="980439" cy="36332"/>
          </a:xfrm>
          <a:prstGeom prst="rect">
            <a:avLst/>
          </a:prstGeom>
          <a:solidFill>
            <a:srgbClr val="564741"/>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80" name="Circle"/>
          <p:cNvSpPr/>
          <p:nvPr/>
        </p:nvSpPr>
        <p:spPr>
          <a:xfrm>
            <a:off x="4825078" y="906180"/>
            <a:ext cx="1038550" cy="1038550"/>
          </a:xfrm>
          <a:prstGeom prst="ellipse">
            <a:avLst/>
          </a:prstGeom>
          <a:solidFill>
            <a:srgbClr val="FFFFFF"/>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83" name="Circle"/>
          <p:cNvSpPr/>
          <p:nvPr/>
        </p:nvSpPr>
        <p:spPr>
          <a:xfrm>
            <a:off x="4825078" y="4261958"/>
            <a:ext cx="1038550" cy="1038550"/>
          </a:xfrm>
          <a:prstGeom prst="ellipse">
            <a:avLst/>
          </a:prstGeom>
          <a:solidFill>
            <a:srgbClr val="FFFFFF"/>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86" name="Circle"/>
          <p:cNvSpPr/>
          <p:nvPr/>
        </p:nvSpPr>
        <p:spPr>
          <a:xfrm>
            <a:off x="8237058" y="4261958"/>
            <a:ext cx="1038550" cy="1038550"/>
          </a:xfrm>
          <a:prstGeom prst="ellipse">
            <a:avLst/>
          </a:prstGeom>
          <a:solidFill>
            <a:srgbClr val="FFFFFF"/>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89" name="Circle"/>
          <p:cNvSpPr/>
          <p:nvPr/>
        </p:nvSpPr>
        <p:spPr>
          <a:xfrm>
            <a:off x="8237058" y="906180"/>
            <a:ext cx="1038550" cy="1038550"/>
          </a:xfrm>
          <a:prstGeom prst="ellipse">
            <a:avLst/>
          </a:prstGeom>
          <a:solidFill>
            <a:srgbClr val="FFFFFF"/>
          </a:solidFill>
          <a:ln w="12700" cap="flat">
            <a:noFill/>
            <a:miter lim="400000"/>
          </a:ln>
          <a:effectLst/>
        </p:spPr>
        <p:txBody>
          <a:bodyPr wrap="square" lIns="0" tIns="0" rIns="0" bIns="0" numCol="1"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599"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pic>
        <p:nvPicPr>
          <p:cNvPr id="3" name="Picture 2" descr="A picture containing shirt&#10;&#10;Description automatically generated">
            <a:extLst>
              <a:ext uri="{FF2B5EF4-FFF2-40B4-BE49-F238E27FC236}">
                <a16:creationId xmlns:a16="http://schemas.microsoft.com/office/drawing/2014/main" id="{37818BEE-4713-214C-B191-3A43EB478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554" y="755049"/>
            <a:ext cx="1243353" cy="1243353"/>
          </a:xfrm>
          <a:prstGeom prst="rect">
            <a:avLst/>
          </a:prstGeom>
        </p:spPr>
      </p:pic>
      <p:pic>
        <p:nvPicPr>
          <p:cNvPr id="5" name="Picture 4" descr="A picture containing shirt, drawing&#10;&#10;Description automatically generated">
            <a:extLst>
              <a:ext uri="{FF2B5EF4-FFF2-40B4-BE49-F238E27FC236}">
                <a16:creationId xmlns:a16="http://schemas.microsoft.com/office/drawing/2014/main" id="{77CA0BDA-95BE-A24F-89FC-E818326F44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253" y="682312"/>
            <a:ext cx="1509121" cy="1509121"/>
          </a:xfrm>
          <a:prstGeom prst="rect">
            <a:avLst/>
          </a:prstGeom>
        </p:spPr>
      </p:pic>
      <p:pic>
        <p:nvPicPr>
          <p:cNvPr id="7" name="Picture 6" descr="A picture containing drawing, light&#10;&#10;Description automatically generated">
            <a:extLst>
              <a:ext uri="{FF2B5EF4-FFF2-40B4-BE49-F238E27FC236}">
                <a16:creationId xmlns:a16="http://schemas.microsoft.com/office/drawing/2014/main" id="{FF37188E-B422-2A46-8D3A-6DC1A2605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871" y="4187019"/>
            <a:ext cx="1188428" cy="118842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3E82955-9196-D742-9F0F-4E64B7D51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9855" y="4261959"/>
            <a:ext cx="1078358" cy="1078358"/>
          </a:xfrm>
          <a:prstGeom prst="rect">
            <a:avLst/>
          </a:prstGeom>
        </p:spPr>
      </p:pic>
      <p:pic>
        <p:nvPicPr>
          <p:cNvPr id="4" name="Picture 3" descr="Logo&#10;&#10;Description automatically generated">
            <a:extLst>
              <a:ext uri="{FF2B5EF4-FFF2-40B4-BE49-F238E27FC236}">
                <a16:creationId xmlns:a16="http://schemas.microsoft.com/office/drawing/2014/main" id="{33FDE88C-8050-49E4-AFAB-89B9E5A0AD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354" y="-125570"/>
            <a:ext cx="2066548" cy="2063500"/>
          </a:xfrm>
          <a:prstGeom prst="rect">
            <a:avLst/>
          </a:prstGeom>
        </p:spPr>
      </p:pic>
    </p:spTree>
    <p:extLst>
      <p:ext uri="{BB962C8B-B14F-4D97-AF65-F5344CB8AC3E}">
        <p14:creationId xmlns:p14="http://schemas.microsoft.com/office/powerpoint/2010/main" val="331642802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Teams – Nested teams</a:t>
            </a:r>
          </a:p>
        </p:txBody>
      </p:sp>
      <p:pic>
        <p:nvPicPr>
          <p:cNvPr id="5122" name="Picture 2" descr="Teams page with a parent team and child teams">
            <a:extLst>
              <a:ext uri="{FF2B5EF4-FFF2-40B4-BE49-F238E27FC236}">
                <a16:creationId xmlns:a16="http://schemas.microsoft.com/office/drawing/2014/main" id="{CB875EC7-6B0B-456B-A599-0BFE1ACCE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2" y="1814885"/>
            <a:ext cx="12180722" cy="43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46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83CAC-AD58-4BE8-8840-E4E2DE3D7696}"/>
              </a:ext>
            </a:extLst>
          </p:cNvPr>
          <p:cNvSpPr>
            <a:spLocks noGrp="1"/>
          </p:cNvSpPr>
          <p:nvPr>
            <p:ph type="body" sz="quarter" idx="10"/>
          </p:nvPr>
        </p:nvSpPr>
        <p:spPr/>
        <p:txBody>
          <a:bodyPr/>
          <a:lstStyle/>
          <a:p>
            <a:r>
              <a:rPr lang="en-US"/>
              <a:t>Core GitHub Features</a:t>
            </a:r>
          </a:p>
        </p:txBody>
      </p:sp>
      <p:sp>
        <p:nvSpPr>
          <p:cNvPr id="3" name="Text Placeholder 2">
            <a:extLst>
              <a:ext uri="{FF2B5EF4-FFF2-40B4-BE49-F238E27FC236}">
                <a16:creationId xmlns:a16="http://schemas.microsoft.com/office/drawing/2014/main" id="{2DF81213-83B7-416F-BA71-16105DCCDDA1}"/>
              </a:ext>
            </a:extLst>
          </p:cNvPr>
          <p:cNvSpPr>
            <a:spLocks noGrp="1"/>
          </p:cNvSpPr>
          <p:nvPr>
            <p:ph type="body" sz="quarter" idx="11"/>
          </p:nvPr>
        </p:nvSpPr>
        <p:spPr/>
        <p:txBody>
          <a:bodyPr/>
          <a:lstStyle/>
          <a:p>
            <a:r>
              <a:rPr lang="en-US"/>
              <a:t>Secrets</a:t>
            </a:r>
          </a:p>
        </p:txBody>
      </p:sp>
      <p:pic>
        <p:nvPicPr>
          <p:cNvPr id="7" name="Picture 6">
            <a:extLst>
              <a:ext uri="{FF2B5EF4-FFF2-40B4-BE49-F238E27FC236}">
                <a16:creationId xmlns:a16="http://schemas.microsoft.com/office/drawing/2014/main" id="{DB85FB84-DB1C-4EC2-8A6D-D308FD64E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9983" y="1504145"/>
            <a:ext cx="8672034" cy="4788936"/>
          </a:xfrm>
          <a:prstGeom prst="rect">
            <a:avLst/>
          </a:prstGeom>
        </p:spPr>
      </p:pic>
    </p:spTree>
    <p:extLst>
      <p:ext uri="{BB962C8B-B14F-4D97-AF65-F5344CB8AC3E}">
        <p14:creationId xmlns:p14="http://schemas.microsoft.com/office/powerpoint/2010/main" val="35160473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BBAA-CBE5-4122-9FFB-225493E6C863}"/>
              </a:ext>
            </a:extLst>
          </p:cNvPr>
          <p:cNvSpPr>
            <a:spLocks noGrp="1"/>
          </p:cNvSpPr>
          <p:nvPr>
            <p:ph type="ctrTitle"/>
          </p:nvPr>
        </p:nvSpPr>
        <p:spPr/>
        <p:txBody>
          <a:bodyPr/>
          <a:lstStyle/>
          <a:p>
            <a:r>
              <a:rPr lang="en-US"/>
              <a:t>Getting Started</a:t>
            </a:r>
          </a:p>
        </p:txBody>
      </p:sp>
      <p:sp>
        <p:nvSpPr>
          <p:cNvPr id="3" name="Text Placeholder 2">
            <a:extLst>
              <a:ext uri="{FF2B5EF4-FFF2-40B4-BE49-F238E27FC236}">
                <a16:creationId xmlns:a16="http://schemas.microsoft.com/office/drawing/2014/main" id="{B86C10F2-D9B2-4F27-99BE-D32E37063EF9}"/>
              </a:ext>
            </a:extLst>
          </p:cNvPr>
          <p:cNvSpPr>
            <a:spLocks noGrp="1"/>
          </p:cNvSpPr>
          <p:nvPr>
            <p:ph type="subTitle" idx="1"/>
          </p:nvPr>
        </p:nvSpPr>
        <p:spPr/>
        <p:txBody>
          <a:bodyPr/>
          <a:lstStyle/>
          <a:p>
            <a:r>
              <a:rPr lang="en-US"/>
              <a:t>Where to go from here?</a:t>
            </a:r>
          </a:p>
        </p:txBody>
      </p:sp>
    </p:spTree>
    <p:extLst>
      <p:ext uri="{BB962C8B-B14F-4D97-AF65-F5344CB8AC3E}">
        <p14:creationId xmlns:p14="http://schemas.microsoft.com/office/powerpoint/2010/main" val="3625680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48BE3B-E221-4B0B-A3E4-A1F5F1DC9C4C}"/>
              </a:ext>
            </a:extLst>
          </p:cNvPr>
          <p:cNvSpPr>
            <a:spLocks noGrp="1"/>
          </p:cNvSpPr>
          <p:nvPr>
            <p:ph type="body" sz="quarter" idx="10"/>
          </p:nvPr>
        </p:nvSpPr>
        <p:spPr/>
        <p:txBody>
          <a:bodyPr/>
          <a:lstStyle/>
          <a:p>
            <a:r>
              <a:rPr lang="en-US"/>
              <a:t>GitHub Tiers</a:t>
            </a:r>
          </a:p>
        </p:txBody>
      </p:sp>
      <p:sp>
        <p:nvSpPr>
          <p:cNvPr id="2" name="Text Placeholder 1">
            <a:extLst>
              <a:ext uri="{FF2B5EF4-FFF2-40B4-BE49-F238E27FC236}">
                <a16:creationId xmlns:a16="http://schemas.microsoft.com/office/drawing/2014/main" id="{397D6E0C-1E0B-41B5-B6A7-B62194ADFA54}"/>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D9D76942-AA79-48B4-B725-7B55C71D2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5364" y="2073354"/>
            <a:ext cx="11301272" cy="3540351"/>
          </a:xfrm>
          <a:prstGeom prst="rect">
            <a:avLst/>
          </a:prstGeom>
        </p:spPr>
      </p:pic>
      <p:sp>
        <p:nvSpPr>
          <p:cNvPr id="7" name="TextBox 6">
            <a:extLst>
              <a:ext uri="{FF2B5EF4-FFF2-40B4-BE49-F238E27FC236}">
                <a16:creationId xmlns:a16="http://schemas.microsoft.com/office/drawing/2014/main" id="{29F956C2-69B7-4320-8E64-23A8D62572E5}"/>
              </a:ext>
            </a:extLst>
          </p:cNvPr>
          <p:cNvSpPr txBox="1"/>
          <p:nvPr/>
        </p:nvSpPr>
        <p:spPr>
          <a:xfrm>
            <a:off x="3050820" y="5803461"/>
            <a:ext cx="6090361" cy="3230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309645" rtl="0" eaLnBrk="1" fontAlgn="auto" latinLnBrk="0" hangingPunct="0">
              <a:lnSpc>
                <a:spcPct val="100000"/>
              </a:lnSpc>
              <a:spcBef>
                <a:spcPts val="0"/>
              </a:spcBef>
              <a:spcAft>
                <a:spcPts val="0"/>
              </a:spcAft>
              <a:buClrTx/>
              <a:buSzTx/>
              <a:buFontTx/>
              <a:buNone/>
              <a:tabLst/>
              <a:defRPr/>
            </a:pPr>
            <a:r>
              <a:rPr kumimoji="0" lang="en-US" sz="1499" b="1" i="0" u="none" strike="noStrike" kern="0" cap="none" spc="0" normalizeH="0" baseline="0" noProof="0">
                <a:ln>
                  <a:noFill/>
                </a:ln>
                <a:solidFill>
                  <a:srgbClr val="000000"/>
                </a:solidFill>
                <a:effectLst/>
                <a:uLnTx/>
                <a:uFillTx/>
                <a:latin typeface="Helvetica Neue"/>
                <a:ea typeface="+mn-ea"/>
                <a:cs typeface="+mn-cs"/>
                <a:sym typeface="Helvetica Neue"/>
                <a:hlinkClick r:id="rId4"/>
              </a:rPr>
              <a:t>https://github.com/pricing</a:t>
            </a:r>
            <a:r>
              <a:rPr kumimoji="0" lang="en-US" sz="1499" b="1" i="0" u="none" strike="noStrike" kern="0" cap="none" spc="0" normalizeH="0" baseline="0" noProof="0">
                <a:ln>
                  <a:noFill/>
                </a:ln>
                <a:solidFill>
                  <a:srgbClr val="000000"/>
                </a:solidFill>
                <a:effectLst/>
                <a:uLnTx/>
                <a:uFillTx/>
                <a:latin typeface="Helvetica Neue"/>
                <a:ea typeface="+mn-ea"/>
                <a:cs typeface="+mn-cs"/>
                <a:sym typeface="Helvetica Neue"/>
              </a:rPr>
              <a:t> </a:t>
            </a:r>
          </a:p>
        </p:txBody>
      </p:sp>
    </p:spTree>
    <p:extLst>
      <p:ext uri="{BB962C8B-B14F-4D97-AF65-F5344CB8AC3E}">
        <p14:creationId xmlns:p14="http://schemas.microsoft.com/office/powerpoint/2010/main" val="3807742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4790A5-7C07-44B2-A037-3E907027A131}"/>
              </a:ext>
            </a:extLst>
          </p:cNvPr>
          <p:cNvSpPr>
            <a:spLocks noGrp="1"/>
          </p:cNvSpPr>
          <p:nvPr>
            <p:ph type="body" sz="quarter" idx="10"/>
          </p:nvPr>
        </p:nvSpPr>
        <p:spPr/>
        <p:txBody>
          <a:bodyPr/>
          <a:lstStyle/>
          <a:p>
            <a:r>
              <a:rPr lang="en-US"/>
              <a:t>GitHub Learning Lab!</a:t>
            </a:r>
          </a:p>
        </p:txBody>
      </p:sp>
      <p:sp>
        <p:nvSpPr>
          <p:cNvPr id="5" name="Text Placeholder 4">
            <a:extLst>
              <a:ext uri="{FF2B5EF4-FFF2-40B4-BE49-F238E27FC236}">
                <a16:creationId xmlns:a16="http://schemas.microsoft.com/office/drawing/2014/main" id="{9F614849-4F93-4099-9539-B4977D62A12F}"/>
              </a:ext>
            </a:extLst>
          </p:cNvPr>
          <p:cNvSpPr>
            <a:spLocks noGrp="1"/>
          </p:cNvSpPr>
          <p:nvPr>
            <p:ph type="body" sz="quarter" idx="11"/>
          </p:nvPr>
        </p:nvSpPr>
        <p:spPr/>
        <p:txBody>
          <a:bodyPr/>
          <a:lstStyle/>
          <a:p>
            <a:r>
              <a:rPr lang="en-US">
                <a:hlinkClick r:id="rId2"/>
              </a:rPr>
              <a:t>https://lab.github.com/</a:t>
            </a:r>
            <a:r>
              <a:rPr lang="en-US"/>
              <a:t> </a:t>
            </a:r>
          </a:p>
        </p:txBody>
      </p:sp>
      <p:pic>
        <p:nvPicPr>
          <p:cNvPr id="4" name="Picture 3">
            <a:extLst>
              <a:ext uri="{FF2B5EF4-FFF2-40B4-BE49-F238E27FC236}">
                <a16:creationId xmlns:a16="http://schemas.microsoft.com/office/drawing/2014/main" id="{C608E520-85EA-4C61-997B-AD54DC810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106" y="1940483"/>
            <a:ext cx="5325789" cy="4917518"/>
          </a:xfrm>
          <a:prstGeom prst="rect">
            <a:avLst/>
          </a:prstGeom>
        </p:spPr>
      </p:pic>
    </p:spTree>
    <p:extLst>
      <p:ext uri="{BB962C8B-B14F-4D97-AF65-F5344CB8AC3E}">
        <p14:creationId xmlns:p14="http://schemas.microsoft.com/office/powerpoint/2010/main" val="3077242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1310D8-A2F4-45D0-9E08-22CD157A2AC5}"/>
              </a:ext>
            </a:extLst>
          </p:cNvPr>
          <p:cNvSpPr>
            <a:spLocks noGrp="1"/>
          </p:cNvSpPr>
          <p:nvPr>
            <p:ph type="body" sz="quarter" idx="10"/>
          </p:nvPr>
        </p:nvSpPr>
        <p:spPr/>
        <p:txBody>
          <a:bodyPr/>
          <a:lstStyle/>
          <a:p>
            <a:r>
              <a:rPr lang="en-US"/>
              <a:t>Microsoft Acquisition: Looking forward…</a:t>
            </a:r>
          </a:p>
        </p:txBody>
      </p:sp>
      <p:sp>
        <p:nvSpPr>
          <p:cNvPr id="3" name="Text Placeholder 2">
            <a:extLst>
              <a:ext uri="{FF2B5EF4-FFF2-40B4-BE49-F238E27FC236}">
                <a16:creationId xmlns:a16="http://schemas.microsoft.com/office/drawing/2014/main" id="{6644CEE4-A0C8-42E9-B1CA-BCBAE5BC1BFB}"/>
              </a:ext>
            </a:extLst>
          </p:cNvPr>
          <p:cNvSpPr>
            <a:spLocks noGrp="1"/>
          </p:cNvSpPr>
          <p:nvPr>
            <p:ph type="body" sz="quarter" idx="11"/>
          </p:nvPr>
        </p:nvSpPr>
        <p:spPr/>
        <p:txBody>
          <a:bodyPr/>
          <a:lstStyle/>
          <a:p>
            <a:r>
              <a:rPr lang="en-US"/>
              <a:t>The union of feature sets</a:t>
            </a:r>
          </a:p>
        </p:txBody>
      </p:sp>
      <p:sp>
        <p:nvSpPr>
          <p:cNvPr id="18" name="Content Placeholder 5">
            <a:extLst>
              <a:ext uri="{FF2B5EF4-FFF2-40B4-BE49-F238E27FC236}">
                <a16:creationId xmlns:a16="http://schemas.microsoft.com/office/drawing/2014/main" id="{519A6D28-551D-43A0-9B49-C5766386D2DD}"/>
              </a:ext>
            </a:extLst>
          </p:cNvPr>
          <p:cNvSpPr txBox="1">
            <a:spLocks/>
          </p:cNvSpPr>
          <p:nvPr/>
        </p:nvSpPr>
        <p:spPr>
          <a:xfrm>
            <a:off x="6464618" y="2284318"/>
            <a:ext cx="4198980" cy="3681180"/>
          </a:xfrm>
          <a:prstGeom prst="rect">
            <a:avLst/>
          </a:prstGeom>
          <a:noFill/>
          <a:ln>
            <a:noFill/>
          </a:ln>
        </p:spPr>
        <p:txBody>
          <a:bodyPr spcFirstLastPara="1" wrap="square" lIns="121754" tIns="121754" rIns="121754" bIns="121754"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Repos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Projects and Issues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Actions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Packages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endParaRPr kumimoji="0" lang="en-US" sz="2398" b="0" i="0" u="none" strike="noStrike" kern="0" cap="none" spc="0" normalizeH="0" baseline="0" noProof="0">
              <a:ln>
                <a:noFill/>
              </a:ln>
              <a:solidFill>
                <a:srgbClr val="FFFFFF"/>
              </a:solidFill>
              <a:effectLst/>
              <a:uLnTx/>
              <a:uFillTx/>
              <a:latin typeface="Arial"/>
              <a:cs typeface="Arial"/>
              <a:sym typeface="Arial"/>
            </a:endParaRP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Wikis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GitHub Insights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endParaRPr kumimoji="0" lang="en-US" sz="2398" b="0" i="0" u="none" strike="noStrike" kern="0" cap="none" spc="0" normalizeH="0" baseline="0" noProof="0">
              <a:ln>
                <a:noFill/>
              </a:ln>
              <a:solidFill>
                <a:srgbClr val="FFFFFF"/>
              </a:solidFill>
              <a:effectLst/>
              <a:uLnTx/>
              <a:uFillTx/>
              <a:latin typeface="Arial"/>
              <a:cs typeface="Arial"/>
              <a:sym typeface="Arial"/>
            </a:endParaRPr>
          </a:p>
        </p:txBody>
      </p:sp>
      <p:sp>
        <p:nvSpPr>
          <p:cNvPr id="31" name="Rectangle: Rounded Corners 30">
            <a:extLst>
              <a:ext uri="{FF2B5EF4-FFF2-40B4-BE49-F238E27FC236}">
                <a16:creationId xmlns:a16="http://schemas.microsoft.com/office/drawing/2014/main" id="{E798E2B0-917C-4720-97E6-CB8F8E422CA0}"/>
              </a:ext>
            </a:extLst>
          </p:cNvPr>
          <p:cNvSpPr/>
          <p:nvPr/>
        </p:nvSpPr>
        <p:spPr>
          <a:xfrm>
            <a:off x="6620695" y="2413957"/>
            <a:ext cx="2613459"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17" name="Content Placeholder 3">
            <a:extLst>
              <a:ext uri="{FF2B5EF4-FFF2-40B4-BE49-F238E27FC236}">
                <a16:creationId xmlns:a16="http://schemas.microsoft.com/office/drawing/2014/main" id="{D2D9C9D6-4388-41E5-A95E-25A02199784A}"/>
              </a:ext>
            </a:extLst>
          </p:cNvPr>
          <p:cNvSpPr txBox="1">
            <a:spLocks/>
          </p:cNvSpPr>
          <p:nvPr/>
        </p:nvSpPr>
        <p:spPr>
          <a:xfrm>
            <a:off x="1528402" y="2303977"/>
            <a:ext cx="4178402" cy="3681180"/>
          </a:xfrm>
          <a:prstGeom prst="rect">
            <a:avLst/>
          </a:prstGeom>
          <a:noFill/>
          <a:ln>
            <a:noFill/>
          </a:ln>
        </p:spPr>
        <p:txBody>
          <a:bodyPr spcFirstLastPara="1" wrap="square" lIns="121754" tIns="121754" rIns="121754" bIns="121754"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Repos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Boards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Pipelines/Releases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Artifacts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Test Plans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Wikis</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Reporting</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398" b="0" i="0" u="none" strike="noStrike" kern="0" cap="none" spc="0" normalizeH="0" baseline="0" noProof="0">
                <a:ln>
                  <a:noFill/>
                </a:ln>
                <a:solidFill>
                  <a:srgbClr val="FFFFFF"/>
                </a:solidFill>
                <a:effectLst/>
                <a:uLnTx/>
                <a:uFillTx/>
                <a:latin typeface="Arial"/>
                <a:cs typeface="Arial"/>
                <a:sym typeface="Arial"/>
              </a:rPr>
              <a:t>Azure Monitor</a:t>
            </a:r>
          </a:p>
          <a:p>
            <a:pPr marL="152259"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endParaRPr kumimoji="0" lang="en-US" sz="2398" b="0" i="0" u="none" strike="noStrike" kern="0" cap="none" spc="0" normalizeH="0" baseline="0" noProof="0">
              <a:ln>
                <a:noFill/>
              </a:ln>
              <a:solidFill>
                <a:srgbClr val="FFFFFF"/>
              </a:solidFill>
              <a:effectLst/>
              <a:uLnTx/>
              <a:uFillTx/>
              <a:latin typeface="Arial"/>
              <a:cs typeface="Arial"/>
              <a:sym typeface="Arial"/>
            </a:endParaRPr>
          </a:p>
        </p:txBody>
      </p:sp>
      <p:sp>
        <p:nvSpPr>
          <p:cNvPr id="32" name="Rectangle: Rounded Corners 31">
            <a:extLst>
              <a:ext uri="{FF2B5EF4-FFF2-40B4-BE49-F238E27FC236}">
                <a16:creationId xmlns:a16="http://schemas.microsoft.com/office/drawing/2014/main" id="{0B40F69D-DD3E-4150-8C46-5E8B2C65AB3C}"/>
              </a:ext>
            </a:extLst>
          </p:cNvPr>
          <p:cNvSpPr/>
          <p:nvPr/>
        </p:nvSpPr>
        <p:spPr>
          <a:xfrm>
            <a:off x="1676189" y="2841723"/>
            <a:ext cx="2574909"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3" name="Rectangle: Rounded Corners 32">
            <a:extLst>
              <a:ext uri="{FF2B5EF4-FFF2-40B4-BE49-F238E27FC236}">
                <a16:creationId xmlns:a16="http://schemas.microsoft.com/office/drawing/2014/main" id="{9A724AB1-1C99-4846-901F-67C35424E2E2}"/>
              </a:ext>
            </a:extLst>
          </p:cNvPr>
          <p:cNvSpPr/>
          <p:nvPr/>
        </p:nvSpPr>
        <p:spPr>
          <a:xfrm>
            <a:off x="6620692" y="3255402"/>
            <a:ext cx="2613459"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4" name="Rectangle: Rounded Corners 33">
            <a:extLst>
              <a:ext uri="{FF2B5EF4-FFF2-40B4-BE49-F238E27FC236}">
                <a16:creationId xmlns:a16="http://schemas.microsoft.com/office/drawing/2014/main" id="{6C7BFEC6-DF5C-4A1D-A5EB-8D001B23F3E8}"/>
              </a:ext>
            </a:extLst>
          </p:cNvPr>
          <p:cNvSpPr/>
          <p:nvPr/>
        </p:nvSpPr>
        <p:spPr>
          <a:xfrm>
            <a:off x="6620692" y="3681727"/>
            <a:ext cx="2613461"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5" name="Rectangle: Rounded Corners 34">
            <a:extLst>
              <a:ext uri="{FF2B5EF4-FFF2-40B4-BE49-F238E27FC236}">
                <a16:creationId xmlns:a16="http://schemas.microsoft.com/office/drawing/2014/main" id="{3E941D4F-2982-4C88-A732-EE7BB31D081C}"/>
              </a:ext>
            </a:extLst>
          </p:cNvPr>
          <p:cNvSpPr/>
          <p:nvPr/>
        </p:nvSpPr>
        <p:spPr>
          <a:xfrm>
            <a:off x="6620693" y="4523172"/>
            <a:ext cx="2613457"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6" name="Rectangle: Rounded Corners 35">
            <a:extLst>
              <a:ext uri="{FF2B5EF4-FFF2-40B4-BE49-F238E27FC236}">
                <a16:creationId xmlns:a16="http://schemas.microsoft.com/office/drawing/2014/main" id="{B03A55D1-3D93-465B-9858-C300F46218B7}"/>
              </a:ext>
            </a:extLst>
          </p:cNvPr>
          <p:cNvSpPr/>
          <p:nvPr/>
        </p:nvSpPr>
        <p:spPr>
          <a:xfrm>
            <a:off x="6620692" y="4949498"/>
            <a:ext cx="2613457"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7" name="Rectangle: Rounded Corners 36">
            <a:extLst>
              <a:ext uri="{FF2B5EF4-FFF2-40B4-BE49-F238E27FC236}">
                <a16:creationId xmlns:a16="http://schemas.microsoft.com/office/drawing/2014/main" id="{E9D7949A-B2B9-40D1-A2CB-73A8850DA722}"/>
              </a:ext>
            </a:extLst>
          </p:cNvPr>
          <p:cNvSpPr/>
          <p:nvPr/>
        </p:nvSpPr>
        <p:spPr>
          <a:xfrm>
            <a:off x="1676190" y="4120516"/>
            <a:ext cx="2574910"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38" name="Rectangle: Rounded Corners 37">
            <a:extLst>
              <a:ext uri="{FF2B5EF4-FFF2-40B4-BE49-F238E27FC236}">
                <a16:creationId xmlns:a16="http://schemas.microsoft.com/office/drawing/2014/main" id="{4382B5C4-EC92-4BAF-BB86-93F96CAF37FD}"/>
              </a:ext>
            </a:extLst>
          </p:cNvPr>
          <p:cNvSpPr/>
          <p:nvPr/>
        </p:nvSpPr>
        <p:spPr>
          <a:xfrm>
            <a:off x="1676190" y="5375823"/>
            <a:ext cx="2574909" cy="412349"/>
          </a:xfrm>
          <a:prstGeom prst="round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endParaRPr kumimoji="0" lang="en-US" sz="4263"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endParaRPr>
          </a:p>
        </p:txBody>
      </p:sp>
      <p:sp>
        <p:nvSpPr>
          <p:cNvPr id="41" name="Text Placeholder 2">
            <a:extLst>
              <a:ext uri="{FF2B5EF4-FFF2-40B4-BE49-F238E27FC236}">
                <a16:creationId xmlns:a16="http://schemas.microsoft.com/office/drawing/2014/main" id="{0507C1B0-3338-453A-9425-61B4B3CF92E9}"/>
              </a:ext>
            </a:extLst>
          </p:cNvPr>
          <p:cNvSpPr txBox="1">
            <a:spLocks/>
          </p:cNvSpPr>
          <p:nvPr/>
        </p:nvSpPr>
        <p:spPr>
          <a:xfrm>
            <a:off x="1698012" y="1619586"/>
            <a:ext cx="4031722" cy="823150"/>
          </a:xfrm>
          <a:prstGeom prst="rect">
            <a:avLst/>
          </a:prstGeom>
          <a:noFill/>
          <a:ln>
            <a:noFill/>
          </a:ln>
        </p:spPr>
        <p:txBody>
          <a:bodyPr spcFirstLastPara="1" wrap="square" lIns="121754" tIns="121754" rIns="121754" bIns="121754" anchor="b"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rgbClr val="585858"/>
              </a:buClr>
              <a:buSzPts val="1800"/>
              <a:buFont typeface="Arial"/>
              <a:buNone/>
              <a:defRPr sz="1800" b="1" i="0" u="none" strike="noStrike" cap="none">
                <a:solidFill>
                  <a:srgbClr val="585858"/>
                </a:solidFill>
                <a:latin typeface="Arial"/>
                <a:ea typeface="Arial"/>
                <a:cs typeface="Arial"/>
                <a:sym typeface="Arial"/>
              </a:defRPr>
            </a:lvl1pPr>
            <a:lvl2pPr marL="342900" marR="0" lvl="1" indent="0" algn="l" rtl="0">
              <a:lnSpc>
                <a:spcPct val="115000"/>
              </a:lnSpc>
              <a:spcBef>
                <a:spcPts val="0"/>
              </a:spcBef>
              <a:spcAft>
                <a:spcPts val="0"/>
              </a:spcAft>
              <a:buClr>
                <a:srgbClr val="585858"/>
              </a:buClr>
              <a:buSzPts val="1800"/>
              <a:buFont typeface="Arial"/>
              <a:buNone/>
              <a:defRPr sz="1500" b="1" i="0" u="none" strike="noStrike" cap="none">
                <a:solidFill>
                  <a:srgbClr val="585858"/>
                </a:solidFill>
                <a:latin typeface="Arial"/>
                <a:ea typeface="Arial"/>
                <a:cs typeface="Arial"/>
                <a:sym typeface="Arial"/>
              </a:defRPr>
            </a:lvl2pPr>
            <a:lvl3pPr marL="685800" marR="0" lvl="2" indent="0" algn="l" rtl="0">
              <a:lnSpc>
                <a:spcPct val="115000"/>
              </a:lnSpc>
              <a:spcBef>
                <a:spcPts val="0"/>
              </a:spcBef>
              <a:spcAft>
                <a:spcPts val="0"/>
              </a:spcAft>
              <a:buClr>
                <a:srgbClr val="585858"/>
              </a:buClr>
              <a:buSzPts val="1800"/>
              <a:buFont typeface="Arial"/>
              <a:buNone/>
              <a:defRPr sz="1350" b="1" i="0" u="none" strike="noStrike" cap="none">
                <a:solidFill>
                  <a:srgbClr val="585858"/>
                </a:solidFill>
                <a:latin typeface="Arial"/>
                <a:ea typeface="Arial"/>
                <a:cs typeface="Arial"/>
                <a:sym typeface="Arial"/>
              </a:defRPr>
            </a:lvl3pPr>
            <a:lvl4pPr marL="1028700" marR="0" lvl="3"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4pPr>
            <a:lvl5pPr marL="1371600" marR="0" lvl="4"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5pPr>
            <a:lvl6pPr marL="1714500" marR="0" lvl="5"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6pPr>
            <a:lvl7pPr marL="2057400" marR="0" lvl="6"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7pPr>
            <a:lvl8pPr marL="2400300" marR="0" lvl="7"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8pPr>
            <a:lvl9pPr marL="2743200" marR="0" lvl="8"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9pPr>
          </a:lstStyle>
          <a:p>
            <a:pPr marL="0"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800" b="1" i="0" u="none" strike="noStrike" kern="0" cap="none" spc="0" normalizeH="0" baseline="0" noProof="0">
                <a:ln>
                  <a:noFill/>
                </a:ln>
                <a:solidFill>
                  <a:srgbClr val="FFFFFF"/>
                </a:solidFill>
                <a:effectLst/>
                <a:uLnTx/>
                <a:uFillTx/>
                <a:latin typeface="Arial"/>
                <a:cs typeface="Arial"/>
                <a:sym typeface="Arial"/>
              </a:rPr>
              <a:t>Azure DevOps</a:t>
            </a:r>
          </a:p>
        </p:txBody>
      </p:sp>
      <p:sp>
        <p:nvSpPr>
          <p:cNvPr id="42" name="Text Placeholder 4">
            <a:extLst>
              <a:ext uri="{FF2B5EF4-FFF2-40B4-BE49-F238E27FC236}">
                <a16:creationId xmlns:a16="http://schemas.microsoft.com/office/drawing/2014/main" id="{8482FD20-8384-412E-94A6-B6BD876B008D}"/>
              </a:ext>
            </a:extLst>
          </p:cNvPr>
          <p:cNvSpPr txBox="1">
            <a:spLocks/>
          </p:cNvSpPr>
          <p:nvPr/>
        </p:nvSpPr>
        <p:spPr>
          <a:xfrm>
            <a:off x="6612021" y="1619586"/>
            <a:ext cx="4051578" cy="823150"/>
          </a:xfrm>
          <a:prstGeom prst="rect">
            <a:avLst/>
          </a:prstGeom>
          <a:noFill/>
          <a:ln>
            <a:noFill/>
          </a:ln>
        </p:spPr>
        <p:txBody>
          <a:bodyPr spcFirstLastPara="1" wrap="square" lIns="121754" tIns="121754" rIns="121754" bIns="121754" anchor="b"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rgbClr val="585858"/>
              </a:buClr>
              <a:buSzPts val="1800"/>
              <a:buFont typeface="Arial"/>
              <a:buNone/>
              <a:defRPr sz="1800" b="1" i="0" u="none" strike="noStrike" cap="none">
                <a:solidFill>
                  <a:srgbClr val="585858"/>
                </a:solidFill>
                <a:latin typeface="Arial"/>
                <a:ea typeface="Arial"/>
                <a:cs typeface="Arial"/>
                <a:sym typeface="Arial"/>
              </a:defRPr>
            </a:lvl1pPr>
            <a:lvl2pPr marL="342900" marR="0" lvl="1" indent="0" algn="l" rtl="0">
              <a:lnSpc>
                <a:spcPct val="115000"/>
              </a:lnSpc>
              <a:spcBef>
                <a:spcPts val="0"/>
              </a:spcBef>
              <a:spcAft>
                <a:spcPts val="0"/>
              </a:spcAft>
              <a:buClr>
                <a:srgbClr val="585858"/>
              </a:buClr>
              <a:buSzPts val="1800"/>
              <a:buFont typeface="Arial"/>
              <a:buNone/>
              <a:defRPr sz="1500" b="1" i="0" u="none" strike="noStrike" cap="none">
                <a:solidFill>
                  <a:srgbClr val="585858"/>
                </a:solidFill>
                <a:latin typeface="Arial"/>
                <a:ea typeface="Arial"/>
                <a:cs typeface="Arial"/>
                <a:sym typeface="Arial"/>
              </a:defRPr>
            </a:lvl2pPr>
            <a:lvl3pPr marL="685800" marR="0" lvl="2" indent="0" algn="l" rtl="0">
              <a:lnSpc>
                <a:spcPct val="115000"/>
              </a:lnSpc>
              <a:spcBef>
                <a:spcPts val="0"/>
              </a:spcBef>
              <a:spcAft>
                <a:spcPts val="0"/>
              </a:spcAft>
              <a:buClr>
                <a:srgbClr val="585858"/>
              </a:buClr>
              <a:buSzPts val="1800"/>
              <a:buFont typeface="Arial"/>
              <a:buNone/>
              <a:defRPr sz="1350" b="1" i="0" u="none" strike="noStrike" cap="none">
                <a:solidFill>
                  <a:srgbClr val="585858"/>
                </a:solidFill>
                <a:latin typeface="Arial"/>
                <a:ea typeface="Arial"/>
                <a:cs typeface="Arial"/>
                <a:sym typeface="Arial"/>
              </a:defRPr>
            </a:lvl3pPr>
            <a:lvl4pPr marL="1028700" marR="0" lvl="3"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4pPr>
            <a:lvl5pPr marL="1371600" marR="0" lvl="4"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5pPr>
            <a:lvl6pPr marL="1714500" marR="0" lvl="5"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6pPr>
            <a:lvl7pPr marL="2057400" marR="0" lvl="6"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7pPr>
            <a:lvl8pPr marL="2400300" marR="0" lvl="7"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8pPr>
            <a:lvl9pPr marL="2743200" marR="0" lvl="8" indent="0" algn="l" rtl="0">
              <a:lnSpc>
                <a:spcPct val="115000"/>
              </a:lnSpc>
              <a:spcBef>
                <a:spcPts val="0"/>
              </a:spcBef>
              <a:spcAft>
                <a:spcPts val="0"/>
              </a:spcAft>
              <a:buClr>
                <a:srgbClr val="585858"/>
              </a:buClr>
              <a:buSzPts val="1800"/>
              <a:buFont typeface="Arial"/>
              <a:buNone/>
              <a:defRPr sz="1200" b="1" i="0" u="none" strike="noStrike" cap="none">
                <a:solidFill>
                  <a:srgbClr val="585858"/>
                </a:solidFill>
                <a:latin typeface="Arial"/>
                <a:ea typeface="Arial"/>
                <a:cs typeface="Arial"/>
                <a:sym typeface="Arial"/>
              </a:defRPr>
            </a:lvl9pPr>
          </a:lstStyle>
          <a:p>
            <a:pPr marL="0" marR="0" lvl="0" indent="0" algn="l" defTabSz="1218072" rtl="0" eaLnBrk="1" fontAlgn="auto" latinLnBrk="0" hangingPunct="1">
              <a:lnSpc>
                <a:spcPct val="115000"/>
              </a:lnSpc>
              <a:spcBef>
                <a:spcPts val="0"/>
              </a:spcBef>
              <a:spcAft>
                <a:spcPts val="0"/>
              </a:spcAft>
              <a:buClr>
                <a:srgbClr val="585858"/>
              </a:buClr>
              <a:buSzPts val="1800"/>
              <a:buFont typeface="Arial"/>
              <a:buNone/>
              <a:tabLst/>
              <a:defRPr/>
            </a:pPr>
            <a:r>
              <a:rPr kumimoji="0" lang="en-US" sz="2800" b="1" i="0" u="none" strike="noStrike" kern="0" cap="none" spc="0" normalizeH="0" baseline="0" noProof="0">
                <a:ln>
                  <a:noFill/>
                </a:ln>
                <a:solidFill>
                  <a:srgbClr val="FFFFFF"/>
                </a:solidFill>
                <a:effectLst/>
                <a:uLnTx/>
                <a:uFillTx/>
                <a:latin typeface="Arial"/>
                <a:cs typeface="Arial"/>
                <a:sym typeface="Arial"/>
              </a:rPr>
              <a:t>GitHub Enterprise</a:t>
            </a:r>
          </a:p>
        </p:txBody>
      </p:sp>
      <p:sp>
        <p:nvSpPr>
          <p:cNvPr id="4" name="Arrow: Right 3">
            <a:extLst>
              <a:ext uri="{FF2B5EF4-FFF2-40B4-BE49-F238E27FC236}">
                <a16:creationId xmlns:a16="http://schemas.microsoft.com/office/drawing/2014/main" id="{C42A0789-8611-4E86-933E-93720A21B662}"/>
              </a:ext>
            </a:extLst>
          </p:cNvPr>
          <p:cNvSpPr/>
          <p:nvPr/>
        </p:nvSpPr>
        <p:spPr>
          <a:xfrm>
            <a:off x="3924899" y="5851480"/>
            <a:ext cx="4342203" cy="762872"/>
          </a:xfrm>
          <a:prstGeom prst="rightArrow">
            <a:avLst>
              <a:gd name="adj1" fmla="val 53462"/>
              <a:gd name="adj2" fmla="val 49567"/>
            </a:avLst>
          </a:prstGeom>
          <a:solidFill>
            <a:srgbClr val="D21D5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1099649" rtl="0" eaLnBrk="1" fontAlgn="auto" latinLnBrk="0" hangingPunct="0">
              <a:lnSpc>
                <a:spcPct val="100000"/>
              </a:lnSpc>
              <a:spcBef>
                <a:spcPts val="0"/>
              </a:spcBef>
              <a:spcAft>
                <a:spcPts val="0"/>
              </a:spcAft>
              <a:buClrTx/>
              <a:buSzTx/>
              <a:buFontTx/>
              <a:buNone/>
              <a:tabLst/>
              <a:defRPr/>
            </a:pPr>
            <a:r>
              <a:rPr kumimoji="0" lang="en-US" sz="2664" b="0" i="0" u="none" strike="noStrike" kern="0" cap="none" spc="0" normalizeH="0" baseline="0" noProof="0">
                <a:ln>
                  <a:noFill/>
                </a:ln>
                <a:solidFill>
                  <a:srgbClr val="FFFFFF"/>
                </a:solidFill>
                <a:effectLst/>
                <a:uLnTx/>
                <a:uFillTx/>
                <a:latin typeface="Arial" panose="020B0604020202020204"/>
                <a:ea typeface="+mn-ea"/>
                <a:cs typeface="+mn-cs"/>
                <a:sym typeface="Helvetica Neue Medium"/>
              </a:rPr>
              <a:t>Feature Parity</a:t>
            </a:r>
          </a:p>
        </p:txBody>
      </p:sp>
    </p:spTree>
    <p:extLst>
      <p:ext uri="{BB962C8B-B14F-4D97-AF65-F5344CB8AC3E}">
        <p14:creationId xmlns:p14="http://schemas.microsoft.com/office/powerpoint/2010/main" val="36746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7A27E9-F69B-4F4A-BD49-84C090D28F8A}"/>
              </a:ext>
            </a:extLst>
          </p:cNvPr>
          <p:cNvSpPr>
            <a:spLocks noGrp="1"/>
          </p:cNvSpPr>
          <p:nvPr>
            <p:ph type="body" sz="quarter" idx="10"/>
          </p:nvPr>
        </p:nvSpPr>
        <p:spPr/>
        <p:txBody>
          <a:bodyPr/>
          <a:lstStyle/>
          <a:p>
            <a:r>
              <a:rPr lang="en-US"/>
              <a:t>GitHub: Looking Forward</a:t>
            </a:r>
          </a:p>
        </p:txBody>
      </p:sp>
      <p:sp>
        <p:nvSpPr>
          <p:cNvPr id="3" name="Text Placeholder 2">
            <a:extLst>
              <a:ext uri="{FF2B5EF4-FFF2-40B4-BE49-F238E27FC236}">
                <a16:creationId xmlns:a16="http://schemas.microsoft.com/office/drawing/2014/main" id="{18267F7C-97E9-4BE0-BC69-36970C731D03}"/>
              </a:ext>
            </a:extLst>
          </p:cNvPr>
          <p:cNvSpPr>
            <a:spLocks noGrp="1"/>
          </p:cNvSpPr>
          <p:nvPr>
            <p:ph type="body" sz="quarter" idx="11"/>
          </p:nvPr>
        </p:nvSpPr>
        <p:spPr/>
        <p:txBody>
          <a:bodyPr/>
          <a:lstStyle/>
          <a:p>
            <a:r>
              <a:rPr lang="en-US"/>
              <a:t>The GitHub Roadmap</a:t>
            </a:r>
          </a:p>
        </p:txBody>
      </p:sp>
      <p:pic>
        <p:nvPicPr>
          <p:cNvPr id="5" name="Picture 4">
            <a:extLst>
              <a:ext uri="{FF2B5EF4-FFF2-40B4-BE49-F238E27FC236}">
                <a16:creationId xmlns:a16="http://schemas.microsoft.com/office/drawing/2014/main" id="{021A4B25-7A11-4D3C-AA66-D136FEB998D2}"/>
              </a:ext>
            </a:extLst>
          </p:cNvPr>
          <p:cNvPicPr>
            <a:picLocks noChangeAspect="1"/>
          </p:cNvPicPr>
          <p:nvPr/>
        </p:nvPicPr>
        <p:blipFill>
          <a:blip r:embed="rId3"/>
          <a:stretch>
            <a:fillRect/>
          </a:stretch>
        </p:blipFill>
        <p:spPr>
          <a:xfrm>
            <a:off x="853665" y="1621683"/>
            <a:ext cx="10484671" cy="4359915"/>
          </a:xfrm>
          <a:prstGeom prst="rect">
            <a:avLst/>
          </a:prstGeom>
        </p:spPr>
      </p:pic>
      <p:sp>
        <p:nvSpPr>
          <p:cNvPr id="7" name="TextBox 6">
            <a:extLst>
              <a:ext uri="{FF2B5EF4-FFF2-40B4-BE49-F238E27FC236}">
                <a16:creationId xmlns:a16="http://schemas.microsoft.com/office/drawing/2014/main" id="{1AA5A8E7-6F91-40F9-A339-40D604FB8396}"/>
              </a:ext>
            </a:extLst>
          </p:cNvPr>
          <p:cNvSpPr txBox="1"/>
          <p:nvPr/>
        </p:nvSpPr>
        <p:spPr>
          <a:xfrm>
            <a:off x="3050820" y="6073670"/>
            <a:ext cx="6090361" cy="3230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309645" rtl="0" eaLnBrk="1" fontAlgn="auto" latinLnBrk="0" hangingPunct="0">
              <a:lnSpc>
                <a:spcPct val="100000"/>
              </a:lnSpc>
              <a:spcBef>
                <a:spcPts val="0"/>
              </a:spcBef>
              <a:spcAft>
                <a:spcPts val="0"/>
              </a:spcAft>
              <a:buClrTx/>
              <a:buSzTx/>
              <a:buFontTx/>
              <a:buNone/>
              <a:tabLst/>
              <a:defRPr/>
            </a:pPr>
            <a:r>
              <a:rPr kumimoji="0" lang="en-US" sz="1499" b="1" i="0" u="none" strike="noStrike" kern="0" cap="none" spc="0" normalizeH="0" baseline="0" noProof="0">
                <a:ln>
                  <a:noFill/>
                </a:ln>
                <a:solidFill>
                  <a:srgbClr val="000000"/>
                </a:solidFill>
                <a:effectLst/>
                <a:uLnTx/>
                <a:uFillTx/>
                <a:latin typeface="Helvetica Neue"/>
                <a:ea typeface="+mn-ea"/>
                <a:cs typeface="+mn-cs"/>
                <a:sym typeface="Helvetica Neue"/>
                <a:hlinkClick r:id="rId4"/>
              </a:rPr>
              <a:t>https://github.com/github/roadmap/projects</a:t>
            </a:r>
            <a:r>
              <a:rPr kumimoji="0" lang="en-US" sz="1499" b="1" i="0" u="none" strike="noStrike" kern="0" cap="none" spc="0" normalizeH="0" baseline="0" noProof="0">
                <a:ln>
                  <a:noFill/>
                </a:ln>
                <a:solidFill>
                  <a:srgbClr val="000000"/>
                </a:solidFill>
                <a:effectLst/>
                <a:uLnTx/>
                <a:uFillTx/>
                <a:latin typeface="Helvetica Neue"/>
                <a:ea typeface="+mn-ea"/>
                <a:cs typeface="+mn-cs"/>
                <a:sym typeface="Helvetica Neue"/>
              </a:rPr>
              <a:t> </a:t>
            </a:r>
          </a:p>
        </p:txBody>
      </p:sp>
    </p:spTree>
    <p:extLst>
      <p:ext uri="{BB962C8B-B14F-4D97-AF65-F5344CB8AC3E}">
        <p14:creationId xmlns:p14="http://schemas.microsoft.com/office/powerpoint/2010/main" val="1198980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BBAA-CBE5-4122-9FFB-225493E6C863}"/>
              </a:ext>
            </a:extLst>
          </p:cNvPr>
          <p:cNvSpPr>
            <a:spLocks noGrp="1"/>
          </p:cNvSpPr>
          <p:nvPr>
            <p:ph type="ctrTitle"/>
          </p:nvPr>
        </p:nvSpPr>
        <p:spPr/>
        <p:txBody>
          <a:bodyPr/>
          <a:lstStyle/>
          <a:p>
            <a:r>
              <a:rPr lang="en-US"/>
              <a:t>GitHub Lab</a:t>
            </a:r>
          </a:p>
        </p:txBody>
      </p:sp>
      <p:sp>
        <p:nvSpPr>
          <p:cNvPr id="3" name="Text Placeholder 2">
            <a:extLst>
              <a:ext uri="{FF2B5EF4-FFF2-40B4-BE49-F238E27FC236}">
                <a16:creationId xmlns:a16="http://schemas.microsoft.com/office/drawing/2014/main" id="{B86C10F2-D9B2-4F27-99BE-D32E37063EF9}"/>
              </a:ext>
            </a:extLst>
          </p:cNvPr>
          <p:cNvSpPr>
            <a:spLocks noGrp="1"/>
          </p:cNvSpPr>
          <p:nvPr>
            <p:ph type="subTitle" idx="1"/>
          </p:nvPr>
        </p:nvSpPr>
        <p:spPr/>
        <p:txBody>
          <a:bodyPr/>
          <a:lstStyle/>
          <a:p>
            <a:r>
              <a:rPr lang="en-US"/>
              <a:t>Tying it all together!</a:t>
            </a:r>
          </a:p>
        </p:txBody>
      </p:sp>
    </p:spTree>
    <p:extLst>
      <p:ext uri="{BB962C8B-B14F-4D97-AF65-F5344CB8AC3E}">
        <p14:creationId xmlns:p14="http://schemas.microsoft.com/office/powerpoint/2010/main" val="333152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06154-EE0A-4137-B6EB-034990D1A494}"/>
              </a:ext>
            </a:extLst>
          </p:cNvPr>
          <p:cNvSpPr>
            <a:spLocks noGrp="1"/>
          </p:cNvSpPr>
          <p:nvPr>
            <p:ph type="ctrTitle"/>
          </p:nvPr>
        </p:nvSpPr>
        <p:spPr/>
        <p:txBody>
          <a:bodyPr/>
          <a:lstStyle/>
          <a:p>
            <a:r>
              <a:rPr lang="en-US"/>
              <a:t>Thanks for joining us!</a:t>
            </a:r>
          </a:p>
        </p:txBody>
      </p:sp>
      <p:sp>
        <p:nvSpPr>
          <p:cNvPr id="3" name="Subtitle 2">
            <a:extLst>
              <a:ext uri="{FF2B5EF4-FFF2-40B4-BE49-F238E27FC236}">
                <a16:creationId xmlns:a16="http://schemas.microsoft.com/office/drawing/2014/main" id="{BC7D7106-1412-4A9C-9BCD-1B590DC1AE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299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694F3B6-C180-B046-A950-11CCAC9E1F4F}"/>
              </a:ext>
            </a:extLst>
          </p:cNvPr>
          <p:cNvSpPr>
            <a:spLocks noGrp="1"/>
          </p:cNvSpPr>
          <p:nvPr>
            <p:ph type="pic" sz="quarter" idx="24"/>
          </p:nvPr>
        </p:nvSpPr>
        <p:spPr>
          <a:xfrm>
            <a:off x="6773696" y="1644800"/>
            <a:ext cx="4701116" cy="4383791"/>
          </a:xfrm>
        </p:spPr>
      </p:sp>
      <p:sp>
        <p:nvSpPr>
          <p:cNvPr id="3" name="Text Placeholder 2">
            <a:extLst>
              <a:ext uri="{FF2B5EF4-FFF2-40B4-BE49-F238E27FC236}">
                <a16:creationId xmlns:a16="http://schemas.microsoft.com/office/drawing/2014/main" id="{AA2AAF30-99CF-BB4F-9485-C5DA6AFCB19D}"/>
              </a:ext>
            </a:extLst>
          </p:cNvPr>
          <p:cNvSpPr>
            <a:spLocks noGrp="1"/>
          </p:cNvSpPr>
          <p:nvPr>
            <p:ph type="body" sz="quarter" idx="20"/>
          </p:nvPr>
        </p:nvSpPr>
        <p:spPr/>
        <p:txBody>
          <a:bodyPr/>
          <a:lstStyle/>
          <a:p>
            <a:r>
              <a:rPr lang="en-US" sz="3197" err="1"/>
              <a:t>HashiCorp</a:t>
            </a:r>
            <a:r>
              <a:rPr lang="en-US" sz="3197"/>
              <a:t> Stack</a:t>
            </a:r>
          </a:p>
        </p:txBody>
      </p:sp>
      <p:sp>
        <p:nvSpPr>
          <p:cNvPr id="16" name="Text Placeholder 15">
            <a:extLst>
              <a:ext uri="{FF2B5EF4-FFF2-40B4-BE49-F238E27FC236}">
                <a16:creationId xmlns:a16="http://schemas.microsoft.com/office/drawing/2014/main" id="{30F65FBA-C42E-5D4F-B248-2490292454ED}"/>
              </a:ext>
            </a:extLst>
          </p:cNvPr>
          <p:cNvSpPr>
            <a:spLocks noGrp="1"/>
          </p:cNvSpPr>
          <p:nvPr>
            <p:ph type="body" sz="quarter" idx="21"/>
          </p:nvPr>
        </p:nvSpPr>
        <p:spPr>
          <a:xfrm>
            <a:off x="717188" y="2376481"/>
            <a:ext cx="5397302" cy="2095562"/>
          </a:xfrm>
          <a:solidFill>
            <a:schemeClr val="bg1"/>
          </a:solidFill>
        </p:spPr>
        <p:txBody>
          <a:bodyPr/>
          <a:lstStyle/>
          <a:p>
            <a:pPr marL="456777" indent="-456777">
              <a:buFont typeface="+mj-lt"/>
              <a:buAutoNum type="arabicPeriod"/>
            </a:pPr>
            <a:r>
              <a:rPr lang="en-US" sz="2664">
                <a:solidFill>
                  <a:srgbClr val="623CE4"/>
                </a:solidFill>
              </a:rPr>
              <a:t>Provision with Terraform</a:t>
            </a:r>
          </a:p>
          <a:p>
            <a:pPr marL="456777" indent="-456777">
              <a:buFont typeface="+mj-lt"/>
              <a:buAutoNum type="arabicPeriod"/>
            </a:pPr>
            <a:r>
              <a:rPr lang="en-US" sz="2664">
                <a:solidFill>
                  <a:srgbClr val="002060"/>
                </a:solidFill>
              </a:rPr>
              <a:t>Secure with Vault</a:t>
            </a:r>
          </a:p>
          <a:p>
            <a:pPr marL="456777" indent="-456777">
              <a:buFont typeface="+mj-lt"/>
              <a:buAutoNum type="arabicPeriod"/>
            </a:pPr>
            <a:r>
              <a:rPr lang="en-US" sz="2664">
                <a:solidFill>
                  <a:srgbClr val="CA2171"/>
                </a:solidFill>
              </a:rPr>
              <a:t>Connect with Consul</a:t>
            </a:r>
          </a:p>
          <a:p>
            <a:pPr marL="456777" indent="-456777">
              <a:buFont typeface="+mj-lt"/>
              <a:buAutoNum type="arabicPeriod"/>
            </a:pPr>
            <a:r>
              <a:rPr lang="en-US" sz="2664">
                <a:solidFill>
                  <a:srgbClr val="00BC7F"/>
                </a:solidFill>
              </a:rPr>
              <a:t>Run with Nomad</a:t>
            </a:r>
          </a:p>
        </p:txBody>
      </p:sp>
      <p:pic>
        <p:nvPicPr>
          <p:cNvPr id="5" name="Picture 4" descr="A picture containing shape&#10;&#10;Description automatically generated">
            <a:extLst>
              <a:ext uri="{FF2B5EF4-FFF2-40B4-BE49-F238E27FC236}">
                <a16:creationId xmlns:a16="http://schemas.microsoft.com/office/drawing/2014/main" id="{EC0B0228-F3D2-F94A-B95D-5B32346B9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20" y="185500"/>
            <a:ext cx="5398068" cy="6858000"/>
          </a:xfrm>
          <a:prstGeom prst="rect">
            <a:avLst/>
          </a:prstGeom>
        </p:spPr>
      </p:pic>
      <p:sp>
        <p:nvSpPr>
          <p:cNvPr id="2" name="Text Placeholder 1">
            <a:extLst>
              <a:ext uri="{FF2B5EF4-FFF2-40B4-BE49-F238E27FC236}">
                <a16:creationId xmlns:a16="http://schemas.microsoft.com/office/drawing/2014/main" id="{408001BD-02E5-A349-9733-DA0FF5C99BF6}"/>
              </a:ext>
            </a:extLst>
          </p:cNvPr>
          <p:cNvSpPr>
            <a:spLocks noGrp="1"/>
          </p:cNvSpPr>
          <p:nvPr>
            <p:ph type="body" sz="quarter" idx="10"/>
          </p:nvPr>
        </p:nvSpPr>
        <p:spPr/>
        <p:txBody>
          <a:bodyPr/>
          <a:lstStyle/>
          <a:p>
            <a:r>
              <a:rPr lang="en-US">
                <a:solidFill>
                  <a:schemeClr val="bg1"/>
                </a:solidFill>
              </a:rPr>
              <a:t>The Cloud Operating Model</a:t>
            </a:r>
          </a:p>
        </p:txBody>
      </p:sp>
    </p:spTree>
    <p:extLst>
      <p:ext uri="{BB962C8B-B14F-4D97-AF65-F5344CB8AC3E}">
        <p14:creationId xmlns:p14="http://schemas.microsoft.com/office/powerpoint/2010/main" val="3537955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001BD-02E5-A349-9733-DA0FF5C99BF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A2AAF30-99CF-BB4F-9485-C5DA6AFCB19D}"/>
              </a:ext>
            </a:extLst>
          </p:cNvPr>
          <p:cNvSpPr>
            <a:spLocks noGrp="1"/>
          </p:cNvSpPr>
          <p:nvPr>
            <p:ph type="body" sz="quarter" idx="20"/>
          </p:nvPr>
        </p:nvSpPr>
        <p:spPr>
          <a:xfrm>
            <a:off x="717186" y="1717589"/>
            <a:ext cx="4951193" cy="290935"/>
          </a:xfrm>
        </p:spPr>
        <p:txBody>
          <a:bodyPr/>
          <a:lstStyle/>
          <a:p>
            <a:r>
              <a:rPr lang="en-US" sz="3197"/>
              <a:t>Terraform Quick Facts</a:t>
            </a:r>
          </a:p>
        </p:txBody>
      </p:sp>
      <p:sp>
        <p:nvSpPr>
          <p:cNvPr id="16" name="Text Placeholder 15">
            <a:extLst>
              <a:ext uri="{FF2B5EF4-FFF2-40B4-BE49-F238E27FC236}">
                <a16:creationId xmlns:a16="http://schemas.microsoft.com/office/drawing/2014/main" id="{30F65FBA-C42E-5D4F-B248-2490292454ED}"/>
              </a:ext>
            </a:extLst>
          </p:cNvPr>
          <p:cNvSpPr>
            <a:spLocks noGrp="1"/>
          </p:cNvSpPr>
          <p:nvPr>
            <p:ph type="body" sz="quarter" idx="21"/>
          </p:nvPr>
        </p:nvSpPr>
        <p:spPr>
          <a:xfrm>
            <a:off x="717188" y="2376480"/>
            <a:ext cx="5397302" cy="3816914"/>
          </a:xfrm>
        </p:spPr>
        <p:txBody>
          <a:bodyPr/>
          <a:lstStyle/>
          <a:p>
            <a:pPr marL="456777" indent="-456777">
              <a:buSzPct val="100000"/>
              <a:buFont typeface="+mj-lt"/>
              <a:buAutoNum type="arabicPeriod"/>
            </a:pPr>
            <a:r>
              <a:rPr lang="en-US" dirty="0">
                <a:solidFill>
                  <a:schemeClr val="tx1"/>
                </a:solidFill>
              </a:rPr>
              <a:t>Command-line binary</a:t>
            </a:r>
            <a:br>
              <a:rPr lang="en-US" dirty="0">
                <a:solidFill>
                  <a:schemeClr val="tx1"/>
                </a:solidFill>
              </a:rPr>
            </a:br>
            <a:endParaRPr lang="en-US" dirty="0">
              <a:solidFill>
                <a:schemeClr val="tx1"/>
              </a:solidFill>
            </a:endParaRPr>
          </a:p>
          <a:p>
            <a:pPr marL="456777" indent="-456777">
              <a:buSzPct val="100000"/>
              <a:buFont typeface="+mj-lt"/>
              <a:buAutoNum type="arabicPeriod"/>
            </a:pPr>
            <a:r>
              <a:rPr lang="en-US" dirty="0">
                <a:solidFill>
                  <a:schemeClr val="tx1"/>
                </a:solidFill>
              </a:rPr>
              <a:t>Interprets declarative infrastructure definition files written in HashiCorp Configuration Language or </a:t>
            </a:r>
            <a:r>
              <a:rPr lang="en-US" b="1" dirty="0">
                <a:solidFill>
                  <a:schemeClr val="tx1"/>
                </a:solidFill>
              </a:rPr>
              <a:t>HCL</a:t>
            </a:r>
            <a:br>
              <a:rPr lang="en-US" dirty="0">
                <a:solidFill>
                  <a:schemeClr val="tx1"/>
                </a:solidFill>
              </a:rPr>
            </a:br>
            <a:endParaRPr lang="en-US" dirty="0">
              <a:solidFill>
                <a:schemeClr val="tx1"/>
              </a:solidFill>
            </a:endParaRPr>
          </a:p>
          <a:p>
            <a:pPr marL="456777" indent="-456777">
              <a:buSzPct val="100000"/>
              <a:buFont typeface="+mj-lt"/>
              <a:buAutoNum type="arabicPeriod"/>
            </a:pPr>
            <a:r>
              <a:rPr lang="en-US" dirty="0">
                <a:solidFill>
                  <a:schemeClr val="tx1"/>
                </a:solidFill>
              </a:rPr>
              <a:t>3 forms of TF you will probably encounter: OSS, TFC, and TFE</a:t>
            </a:r>
            <a:br>
              <a:rPr lang="en-US" dirty="0">
                <a:solidFill>
                  <a:schemeClr val="tx1"/>
                </a:solidFill>
              </a:rPr>
            </a:br>
            <a:endParaRPr lang="en-US" dirty="0">
              <a:solidFill>
                <a:schemeClr val="tx1"/>
              </a:solidFill>
            </a:endParaRPr>
          </a:p>
          <a:p>
            <a:pPr marL="456777" indent="-456777">
              <a:buSzPct val="100000"/>
              <a:buFont typeface="+mj-lt"/>
              <a:buAutoNum type="arabicPeriod"/>
            </a:pPr>
            <a:r>
              <a:rPr lang="en-US" dirty="0">
                <a:solidFill>
                  <a:schemeClr val="tx1"/>
                </a:solidFill>
              </a:rPr>
              <a:t>Support for 3</a:t>
            </a:r>
            <a:r>
              <a:rPr lang="en-US" baseline="30000" dirty="0">
                <a:solidFill>
                  <a:schemeClr val="tx1"/>
                </a:solidFill>
              </a:rPr>
              <a:t>rd</a:t>
            </a:r>
            <a:r>
              <a:rPr lang="en-US" dirty="0">
                <a:solidFill>
                  <a:schemeClr val="tx1"/>
                </a:solidFill>
              </a:rPr>
              <a:t> party infrastructure (including </a:t>
            </a:r>
            <a:r>
              <a:rPr lang="en-US" dirty="0" err="1">
                <a:solidFill>
                  <a:schemeClr val="tx1"/>
                </a:solidFill>
              </a:rPr>
              <a:t>AzureRM</a:t>
            </a:r>
            <a:r>
              <a:rPr lang="en-US" dirty="0">
                <a:solidFill>
                  <a:schemeClr val="tx1"/>
                </a:solidFill>
              </a:rPr>
              <a:t>, GCP, and AWS) through “providers” mechanism</a:t>
            </a:r>
          </a:p>
          <a:p>
            <a:pPr marL="456777" indent="-456777">
              <a:buSzPct val="100000"/>
              <a:buFont typeface="+mj-lt"/>
              <a:buAutoNum type="arabicPeriod"/>
            </a:pPr>
            <a:endParaRPr lang="en-US" dirty="0">
              <a:solidFill>
                <a:schemeClr val="tx1"/>
              </a:solidFill>
            </a:endParaRPr>
          </a:p>
          <a:p>
            <a:pPr marL="456777" indent="-456777">
              <a:buSzPct val="100000"/>
              <a:buFont typeface="+mj-lt"/>
              <a:buAutoNum type="arabicPeriod"/>
            </a:pPr>
            <a:endParaRPr lang="en-US" dirty="0">
              <a:solidFill>
                <a:schemeClr val="tx1"/>
              </a:solidFill>
            </a:endParaRPr>
          </a:p>
          <a:p>
            <a:pPr marL="456777" indent="-456777">
              <a:buSzPct val="100000"/>
              <a:buFont typeface="+mj-lt"/>
              <a:buAutoNum type="arabicPeriod"/>
            </a:pPr>
            <a:endParaRPr lang="en-US" dirty="0">
              <a:solidFill>
                <a:schemeClr val="tx1"/>
              </a:solidFill>
            </a:endParaRPr>
          </a:p>
          <a:p>
            <a:endParaRPr lang="en-US" dirty="0">
              <a:solidFill>
                <a:schemeClr val="tx1"/>
              </a:solidFill>
            </a:endParaRPr>
          </a:p>
        </p:txBody>
      </p:sp>
      <p:pic>
        <p:nvPicPr>
          <p:cNvPr id="11" name="Picture Placeholder 10" descr="A picture containing clock&#10;&#10;Description automatically generated">
            <a:extLst>
              <a:ext uri="{FF2B5EF4-FFF2-40B4-BE49-F238E27FC236}">
                <a16:creationId xmlns:a16="http://schemas.microsoft.com/office/drawing/2014/main" id="{DD52E0CC-3853-4E45-A8B5-B70BA1C4CBE0}"/>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t="5874" b="5874"/>
          <a:stretch>
            <a:fillRect/>
          </a:stretch>
        </p:blipFill>
        <p:spPr>
          <a:xfrm>
            <a:off x="5668380" y="664608"/>
            <a:ext cx="6635563" cy="6193393"/>
          </a:xfrm>
          <a:noFill/>
        </p:spPr>
      </p:pic>
    </p:spTree>
    <p:extLst>
      <p:ext uri="{BB962C8B-B14F-4D97-AF65-F5344CB8AC3E}">
        <p14:creationId xmlns:p14="http://schemas.microsoft.com/office/powerpoint/2010/main" val="31732218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pPr algn="ctr"/>
            <a:r>
              <a:rPr lang="en"/>
              <a:t>Imperative vs Declarative</a:t>
            </a:r>
            <a:endParaRPr/>
          </a:p>
        </p:txBody>
      </p:sp>
      <p:pic>
        <p:nvPicPr>
          <p:cNvPr id="90" name="Google Shape;90;p18"/>
          <p:cNvPicPr preferRelativeResize="0"/>
          <p:nvPr/>
        </p:nvPicPr>
        <p:blipFill>
          <a:blip r:embed="rId3">
            <a:alphaModFix/>
          </a:blip>
          <a:stretch>
            <a:fillRect/>
          </a:stretch>
        </p:blipFill>
        <p:spPr>
          <a:xfrm>
            <a:off x="1528271" y="1616400"/>
            <a:ext cx="3107867" cy="4395667"/>
          </a:xfrm>
          <a:prstGeom prst="rect">
            <a:avLst/>
          </a:prstGeom>
          <a:noFill/>
          <a:ln w="9525" cap="flat" cmpd="sng">
            <a:solidFill>
              <a:schemeClr val="dk2"/>
            </a:solidFill>
            <a:prstDash val="solid"/>
            <a:round/>
            <a:headEnd type="none" w="sm" len="sm"/>
            <a:tailEnd type="none" w="sm" len="sm"/>
          </a:ln>
        </p:spPr>
      </p:pic>
      <p:pic>
        <p:nvPicPr>
          <p:cNvPr id="91" name="Google Shape;91;p18"/>
          <p:cNvPicPr preferRelativeResize="0"/>
          <p:nvPr/>
        </p:nvPicPr>
        <p:blipFill>
          <a:blip r:embed="rId4">
            <a:alphaModFix/>
          </a:blip>
          <a:stretch>
            <a:fillRect/>
          </a:stretch>
        </p:blipFill>
        <p:spPr>
          <a:xfrm>
            <a:off x="6851127" y="1616400"/>
            <a:ext cx="3055707" cy="4395667"/>
          </a:xfrm>
          <a:prstGeom prst="rect">
            <a:avLst/>
          </a:prstGeom>
          <a:noFill/>
          <a:ln>
            <a:noFill/>
          </a:ln>
        </p:spPr>
      </p:pic>
      <p:cxnSp>
        <p:nvCxnSpPr>
          <p:cNvPr id="92" name="Google Shape;92;p18"/>
          <p:cNvCxnSpPr/>
          <p:nvPr/>
        </p:nvCxnSpPr>
        <p:spPr>
          <a:xfrm>
            <a:off x="9052767" y="2299633"/>
            <a:ext cx="542000" cy="0"/>
          </a:xfrm>
          <a:prstGeom prst="straightConnector1">
            <a:avLst/>
          </a:prstGeom>
          <a:noFill/>
          <a:ln w="152400" cap="flat" cmpd="sng">
            <a:solidFill>
              <a:srgbClr val="FF0000"/>
            </a:solidFill>
            <a:prstDash val="solid"/>
            <a:round/>
            <a:headEnd type="none" w="med" len="med"/>
            <a:tailEnd type="none" w="med" len="med"/>
          </a:ln>
        </p:spPr>
      </p:cxnSp>
      <p:sp>
        <p:nvSpPr>
          <p:cNvPr id="2" name="Rectangle 1">
            <a:extLst>
              <a:ext uri="{FF2B5EF4-FFF2-40B4-BE49-F238E27FC236}">
                <a16:creationId xmlns:a16="http://schemas.microsoft.com/office/drawing/2014/main" id="{0D9E14F7-803D-C8D4-B00A-9630DCC7B18C}"/>
              </a:ext>
            </a:extLst>
          </p:cNvPr>
          <p:cNvSpPr/>
          <p:nvPr/>
        </p:nvSpPr>
        <p:spPr>
          <a:xfrm>
            <a:off x="8876506" y="1995776"/>
            <a:ext cx="879744" cy="52478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spTree>
    <p:extLst>
      <p:ext uri="{BB962C8B-B14F-4D97-AF65-F5344CB8AC3E}">
        <p14:creationId xmlns:p14="http://schemas.microsoft.com/office/powerpoint/2010/main" val="1733545488"/>
      </p:ext>
    </p:extLst>
  </p:cSld>
  <p:clrMapOvr>
    <a:masterClrMapping/>
  </p:clrMapOvr>
</p:sld>
</file>

<file path=ppt/theme/theme1.xml><?xml version="1.0" encoding="utf-8"?>
<a:theme xmlns:a="http://schemas.openxmlformats.org/drawingml/2006/main" name="Insight 2021 PPT Templat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White">
  <a:themeElements>
    <a:clrScheme name="Insight Palette 2019">
      <a:dk1>
        <a:srgbClr val="574741"/>
      </a:dk1>
      <a:lt1>
        <a:srgbClr val="FFFFFF"/>
      </a:lt1>
      <a:dk2>
        <a:srgbClr val="7D716D"/>
      </a:dk2>
      <a:lt2>
        <a:srgbClr val="D3D1CA"/>
      </a:lt2>
      <a:accent1>
        <a:srgbClr val="EA2046"/>
      </a:accent1>
      <a:accent2>
        <a:srgbClr val="D21D58"/>
      </a:accent2>
      <a:accent3>
        <a:srgbClr val="D21989"/>
      </a:accent3>
      <a:accent4>
        <a:srgbClr val="B02086"/>
      </a:accent4>
      <a:accent5>
        <a:srgbClr val="592873"/>
      </a:accent5>
      <a:accent6>
        <a:srgbClr val="59B5E6"/>
      </a:accent6>
      <a:hlink>
        <a:srgbClr val="DD339B"/>
      </a:hlink>
      <a:folHlink>
        <a:srgbClr val="D219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400" b="0" i="0" u="none" strike="noStrike" cap="none" spc="0" normalizeH="0" baseline="0" dirty="0" err="1" smtClean="0">
            <a:ln>
              <a:noFill/>
            </a:ln>
            <a:solidFill>
              <a:schemeClr val="tx1"/>
            </a:solidFill>
            <a:effectLst/>
            <a:uFillTx/>
            <a:latin typeface="+mn-lt"/>
            <a:ea typeface="Helvetica Neue"/>
            <a:cs typeface="Helvetica Neue"/>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0120_DI_WalkingDeck_Template.pptx  -  Read-Only" id="{8E74BB5B-A20A-4448-8246-B0BFDCA674EC}" vid="{74BE1F94-593E-4FB5-9149-CE8017992ECB}"/>
    </a:ext>
  </a:extLst>
</a:theme>
</file>

<file path=ppt/theme/theme3.xml><?xml version="1.0" encoding="utf-8"?>
<a:theme xmlns:a="http://schemas.openxmlformats.org/drawingml/2006/main" name="1_Office Them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E982D54AC304EA3B0C198DA92F764" ma:contentTypeVersion="15" ma:contentTypeDescription="Create a new document." ma:contentTypeScope="" ma:versionID="d978372e652b8dc64c994a4d52031d60">
  <xsd:schema xmlns:xsd="http://www.w3.org/2001/XMLSchema" xmlns:xs="http://www.w3.org/2001/XMLSchema" xmlns:p="http://schemas.microsoft.com/office/2006/metadata/properties" xmlns:ns3="33ab5a74-f2b4-41c9-be8b-3e19918a889f" xmlns:ns4="ab236d01-0cb3-438d-8bfe-8781d26e18d8" targetNamespace="http://schemas.microsoft.com/office/2006/metadata/properties" ma:root="true" ma:fieldsID="ffb37bb1c09e9a2725758746b34f34c2" ns3:_="" ns4:_="">
    <xsd:import namespace="33ab5a74-f2b4-41c9-be8b-3e19918a889f"/>
    <xsd:import namespace="ab236d01-0cb3-438d-8bfe-8781d26e18d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ab5a74-f2b4-41c9-be8b-3e19918a8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236d01-0cb3-438d-8bfe-8781d26e18d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3ab5a74-f2b4-41c9-be8b-3e19918a889f" xsi:nil="true"/>
  </documentManagement>
</p:properties>
</file>

<file path=customXml/itemProps1.xml><?xml version="1.0" encoding="utf-8"?>
<ds:datastoreItem xmlns:ds="http://schemas.openxmlformats.org/officeDocument/2006/customXml" ds:itemID="{30A175DE-EB5B-425E-B4EF-185A5D80B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ab5a74-f2b4-41c9-be8b-3e19918a889f"/>
    <ds:schemaRef ds:uri="ab236d01-0cb3-438d-8bfe-8781d26e1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0E8D20-E0BB-4791-9F99-C030580E85C1}">
  <ds:schemaRefs>
    <ds:schemaRef ds:uri="http://schemas.microsoft.com/sharepoint/v3/contenttype/forms"/>
  </ds:schemaRefs>
</ds:datastoreItem>
</file>

<file path=customXml/itemProps3.xml><?xml version="1.0" encoding="utf-8"?>
<ds:datastoreItem xmlns:ds="http://schemas.openxmlformats.org/officeDocument/2006/customXml" ds:itemID="{CB3284CA-6059-4F43-8A44-84E80F98379A}">
  <ds:schemaRefs>
    <ds:schemaRef ds:uri="http://purl.org/dc/terms/"/>
    <ds:schemaRef ds:uri="33ab5a74-f2b4-41c9-be8b-3e19918a889f"/>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ab236d01-0cb3-438d-8bfe-8781d26e18d8"/>
    <ds:schemaRef ds:uri="http://www.w3.org/XML/1998/namespace"/>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otalTime>111</TotalTime>
  <Words>2590</Words>
  <Application>Microsoft Office PowerPoint</Application>
  <PresentationFormat>Widescreen</PresentationFormat>
  <Paragraphs>395</Paragraphs>
  <Slides>68</Slides>
  <Notes>25</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68</vt:i4>
      </vt:variant>
    </vt:vector>
  </HeadingPairs>
  <TitlesOfParts>
    <vt:vector size="85" baseType="lpstr">
      <vt:lpstr>Allumi Pro Book</vt:lpstr>
      <vt:lpstr>Allumi Pro ExtraBold</vt:lpstr>
      <vt:lpstr>Arial</vt:lpstr>
      <vt:lpstr>Arial Regular</vt:lpstr>
      <vt:lpstr>BLK Fort</vt:lpstr>
      <vt:lpstr>Calibri</vt:lpstr>
      <vt:lpstr>CaskaydiaCove NF</vt:lpstr>
      <vt:lpstr>Effra Light</vt:lpstr>
      <vt:lpstr>Helvetica Neue</vt:lpstr>
      <vt:lpstr>Monaco</vt:lpstr>
      <vt:lpstr>Roboto</vt:lpstr>
      <vt:lpstr>Rockwell</vt:lpstr>
      <vt:lpstr>Rockwell Bold</vt:lpstr>
      <vt:lpstr>Verdana</vt:lpstr>
      <vt:lpstr>Insight 2021 PPT Template</vt:lpstr>
      <vt:lpstr>White</vt:lpstr>
      <vt:lpstr>1_Office Theme</vt:lpstr>
      <vt:lpstr>Baptist Health DevOps Terraform Workshop</vt:lpstr>
      <vt:lpstr>This Week’s Schedule</vt:lpstr>
      <vt:lpstr>Why Terraform?</vt:lpstr>
      <vt:lpstr>PowerPoint Presentation</vt:lpstr>
      <vt:lpstr>PowerPoint Presentation</vt:lpstr>
      <vt:lpstr>PowerPoint Presentation</vt:lpstr>
      <vt:lpstr>PowerPoint Presentation</vt:lpstr>
      <vt:lpstr>PowerPoint Presentation</vt:lpstr>
      <vt:lpstr>Imperative vs Declarative</vt:lpstr>
      <vt:lpstr>PowerPoint Presentation</vt:lpstr>
      <vt:lpstr>PowerPoint Presentation</vt:lpstr>
      <vt:lpstr>PowerPoint Presentation</vt:lpstr>
      <vt:lpstr>HashiCorp Configuration Language</vt:lpstr>
      <vt:lpstr>HCL</vt:lpstr>
      <vt:lpstr>Blocks</vt:lpstr>
      <vt:lpstr>Common Terraform Types</vt:lpstr>
      <vt:lpstr>PowerPoint Presentation</vt:lpstr>
      <vt:lpstr>Using Providers</vt:lpstr>
      <vt:lpstr>Lab Time! Create a Provider File</vt:lpstr>
      <vt:lpstr>Getting Started with Azure Provider</vt:lpstr>
      <vt:lpstr>Terraform Workflow</vt:lpstr>
      <vt:lpstr>Terraform Workflow</vt:lpstr>
      <vt:lpstr>Terraform Command Line</vt:lpstr>
      <vt:lpstr>Terraform Help</vt:lpstr>
      <vt:lpstr>Terraform Configuration</vt:lpstr>
      <vt:lpstr>Terraform Configuration</vt:lpstr>
      <vt:lpstr>Terraform and Provider Versions</vt:lpstr>
      <vt:lpstr>Terraform and Provider Versions</vt:lpstr>
      <vt:lpstr>PowerPoint Presentation</vt:lpstr>
      <vt:lpstr>PowerPoint Presentation</vt:lpstr>
      <vt:lpstr>Terraform Variables</vt:lpstr>
      <vt:lpstr>Variables</vt:lpstr>
      <vt:lpstr>Variables</vt:lpstr>
      <vt:lpstr>Terraform Variables</vt:lpstr>
      <vt:lpstr>Plan Output Binary</vt:lpstr>
      <vt:lpstr>Plan Output Binary</vt:lpstr>
      <vt:lpstr>Questions</vt:lpstr>
      <vt:lpstr>A “Real” Deployment</vt:lpstr>
      <vt:lpstr>A “Real” Deployment</vt:lpstr>
      <vt:lpstr>GitHub Overview</vt:lpstr>
      <vt:lpstr>PowerPoint Presentation</vt:lpstr>
      <vt:lpstr>PowerPoint Presentation</vt:lpstr>
      <vt:lpstr>PowerPoint Presentation</vt:lpstr>
      <vt:lpstr>PowerPoint Presentation</vt:lpstr>
      <vt:lpstr>Core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Started</vt:lpstr>
      <vt:lpstr>PowerPoint Presentation</vt:lpstr>
      <vt:lpstr>PowerPoint Presentation</vt:lpstr>
      <vt:lpstr>PowerPoint Presentation</vt:lpstr>
      <vt:lpstr>PowerPoint Presentation</vt:lpstr>
      <vt:lpstr>GitHub Lab</vt:lpstr>
      <vt:lpstr>Thanks for joining us!</vt:lpstr>
    </vt:vector>
  </TitlesOfParts>
  <Company>Insight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Baldridge, Jordan</dc:creator>
  <cp:lastModifiedBy>Baldridge, Jordan</cp:lastModifiedBy>
  <cp:revision>2</cp:revision>
  <dcterms:created xsi:type="dcterms:W3CDTF">2023-05-04T12:45:25Z</dcterms:created>
  <dcterms:modified xsi:type="dcterms:W3CDTF">2023-05-05T13:25:08Z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0x010100B99E982D54AC304EA3B0C198DA92F764</vt:lpwstr>
  </property>
</Properties>
</file>